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5" r:id="rId5"/>
  </p:sldMasterIdLst>
  <p:notesMasterIdLst>
    <p:notesMasterId r:id="rId18"/>
  </p:notesMasterIdLst>
  <p:sldIdLst>
    <p:sldId id="1906872562" r:id="rId6"/>
    <p:sldId id="318" r:id="rId7"/>
    <p:sldId id="1906872563" r:id="rId8"/>
    <p:sldId id="1906872569" r:id="rId9"/>
    <p:sldId id="1906872576" r:id="rId10"/>
    <p:sldId id="1906872577" r:id="rId11"/>
    <p:sldId id="1906872578" r:id="rId12"/>
    <p:sldId id="1906872570" r:id="rId13"/>
    <p:sldId id="1906872571" r:id="rId14"/>
    <p:sldId id="1906872572" r:id="rId15"/>
    <p:sldId id="1906872573" r:id="rId16"/>
    <p:sldId id="19068725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0497B-7F73-5742-B63A-11F3A793295A}">
          <p14:sldIdLst>
            <p14:sldId id="1906872562"/>
            <p14:sldId id="318"/>
            <p14:sldId id="1906872563"/>
            <p14:sldId id="1906872569"/>
            <p14:sldId id="1906872576"/>
            <p14:sldId id="1906872577"/>
            <p14:sldId id="1906872578"/>
            <p14:sldId id="1906872570"/>
            <p14:sldId id="1906872571"/>
            <p14:sldId id="1906872572"/>
            <p14:sldId id="1906872573"/>
            <p14:sldId id="19068725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21" userDrawn="1">
          <p15:clr>
            <a:srgbClr val="A4A3A4"/>
          </p15:clr>
        </p15:guide>
        <p15:guide id="2" pos="4158" userDrawn="1">
          <p15:clr>
            <a:srgbClr val="A4A3A4"/>
          </p15:clr>
        </p15:guide>
        <p15:guide id="3" orient="horz" pos="3226" userDrawn="1">
          <p15:clr>
            <a:srgbClr val="A4A3A4"/>
          </p15:clr>
        </p15:guide>
        <p15:guide id="4" orient="horz" pos="3339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orient="horz" pos="1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7500C0"/>
    <a:srgbClr val="A100FF"/>
    <a:srgbClr val="E6DCFF"/>
    <a:srgbClr val="0041F0"/>
    <a:srgbClr val="DCAFFF"/>
    <a:srgbClr val="FF50A0"/>
    <a:srgbClr val="FF3246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0E97B-80EB-42A1-A994-6DB9335D67E8}" v="15" dt="2021-07-19T20:01:22.002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89"/>
    <p:restoredTop sz="65223" autoAdjust="0"/>
  </p:normalViewPr>
  <p:slideViewPr>
    <p:cSldViewPr snapToGrid="0">
      <p:cViewPr varScale="1">
        <p:scale>
          <a:sx n="89" d="100"/>
          <a:sy n="89" d="100"/>
        </p:scale>
        <p:origin x="912" y="77"/>
      </p:cViewPr>
      <p:guideLst>
        <p:guide orient="horz" pos="3521"/>
        <p:guide pos="4158"/>
        <p:guide orient="horz" pos="3226"/>
        <p:guide orient="horz" pos="3339"/>
        <p:guide pos="302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Sumit D." userId="1897bf9b-0dd3-4194-b659-65bd26db6033" providerId="ADAL" clId="{1CB0E97B-80EB-42A1-A994-6DB9335D67E8}"/>
    <pc:docChg chg="undo custSel addSld delSld modSld sldOrd modSection">
      <pc:chgData name="Gupta, Sumit D." userId="1897bf9b-0dd3-4194-b659-65bd26db6033" providerId="ADAL" clId="{1CB0E97B-80EB-42A1-A994-6DB9335D67E8}" dt="2021-07-19T20:10:15.647" v="215" actId="1037"/>
      <pc:docMkLst>
        <pc:docMk/>
      </pc:docMkLst>
      <pc:sldChg chg="addSp modSp mod">
        <pc:chgData name="Gupta, Sumit D." userId="1897bf9b-0dd3-4194-b659-65bd26db6033" providerId="ADAL" clId="{1CB0E97B-80EB-42A1-A994-6DB9335D67E8}" dt="2021-07-19T19:45:26.979" v="64" actId="1076"/>
        <pc:sldMkLst>
          <pc:docMk/>
          <pc:sldMk cId="3035103775" sldId="261"/>
        </pc:sldMkLst>
        <pc:spChg chg="mod">
          <ac:chgData name="Gupta, Sumit D." userId="1897bf9b-0dd3-4194-b659-65bd26db6033" providerId="ADAL" clId="{1CB0E97B-80EB-42A1-A994-6DB9335D67E8}" dt="2021-07-19T19:45:26.979" v="64" actId="1076"/>
          <ac:spMkLst>
            <pc:docMk/>
            <pc:sldMk cId="3035103775" sldId="261"/>
            <ac:spMk id="5" creationId="{9A83CC2A-CA0E-475A-8DC9-A92828B997DC}"/>
          </ac:spMkLst>
        </pc:spChg>
        <pc:spChg chg="mod">
          <ac:chgData name="Gupta, Sumit D." userId="1897bf9b-0dd3-4194-b659-65bd26db6033" providerId="ADAL" clId="{1CB0E97B-80EB-42A1-A994-6DB9335D67E8}" dt="2021-07-19T19:42:57.147" v="44" actId="1076"/>
          <ac:spMkLst>
            <pc:docMk/>
            <pc:sldMk cId="3035103775" sldId="261"/>
            <ac:spMk id="7" creationId="{00000000-0000-0000-0000-000000000000}"/>
          </ac:spMkLst>
        </pc:spChg>
        <pc:picChg chg="mod">
          <ac:chgData name="Gupta, Sumit D." userId="1897bf9b-0dd3-4194-b659-65bd26db6033" providerId="ADAL" clId="{1CB0E97B-80EB-42A1-A994-6DB9335D67E8}" dt="2021-07-19T19:45:21.971" v="63" actId="1076"/>
          <ac:picMkLst>
            <pc:docMk/>
            <pc:sldMk cId="3035103775" sldId="261"/>
            <ac:picMk id="4" creationId="{00000000-0000-0000-0000-000000000000}"/>
          </ac:picMkLst>
        </pc:picChg>
        <pc:picChg chg="add mod">
          <ac:chgData name="Gupta, Sumit D." userId="1897bf9b-0dd3-4194-b659-65bd26db6033" providerId="ADAL" clId="{1CB0E97B-80EB-42A1-A994-6DB9335D67E8}" dt="2021-07-19T19:45:18.467" v="61" actId="1076"/>
          <ac:picMkLst>
            <pc:docMk/>
            <pc:sldMk cId="3035103775" sldId="261"/>
            <ac:picMk id="6" creationId="{CBC700BB-8047-4FD5-A865-6D47E8484807}"/>
          </ac:picMkLst>
        </pc:picChg>
      </pc:sldChg>
      <pc:sldChg chg="delSp modSp mod">
        <pc:chgData name="Gupta, Sumit D." userId="1897bf9b-0dd3-4194-b659-65bd26db6033" providerId="ADAL" clId="{1CB0E97B-80EB-42A1-A994-6DB9335D67E8}" dt="2021-07-19T19:46:01.325" v="68" actId="478"/>
        <pc:sldMkLst>
          <pc:docMk/>
          <pc:sldMk cId="0" sldId="262"/>
        </pc:sldMkLst>
        <pc:spChg chg="del mod">
          <ac:chgData name="Gupta, Sumit D." userId="1897bf9b-0dd3-4194-b659-65bd26db6033" providerId="ADAL" clId="{1CB0E97B-80EB-42A1-A994-6DB9335D67E8}" dt="2021-07-19T19:45:50.179" v="65" actId="478"/>
          <ac:spMkLst>
            <pc:docMk/>
            <pc:sldMk cId="0" sldId="262"/>
            <ac:spMk id="27" creationId="{3DB30681-BC45-7744-8DE9-64C77F95A4D9}"/>
          </ac:spMkLst>
        </pc:spChg>
        <pc:grpChg chg="del">
          <ac:chgData name="Gupta, Sumit D." userId="1897bf9b-0dd3-4194-b659-65bd26db6033" providerId="ADAL" clId="{1CB0E97B-80EB-42A1-A994-6DB9335D67E8}" dt="2021-07-19T19:46:01.325" v="68" actId="478"/>
          <ac:grpSpMkLst>
            <pc:docMk/>
            <pc:sldMk cId="0" sldId="262"/>
            <ac:grpSpMk id="2" creationId="{D074FEBD-EA1B-F745-B85C-324C92945129}"/>
          </ac:grpSpMkLst>
        </pc:grpChg>
        <pc:picChg chg="mod">
          <ac:chgData name="Gupta, Sumit D." userId="1897bf9b-0dd3-4194-b659-65bd26db6033" providerId="ADAL" clId="{1CB0E97B-80EB-42A1-A994-6DB9335D67E8}" dt="2021-07-19T19:45:55.298" v="67" actId="1076"/>
          <ac:picMkLst>
            <pc:docMk/>
            <pc:sldMk cId="0" sldId="262"/>
            <ac:picMk id="4" creationId="{00000000-0000-0000-0000-000000000000}"/>
          </ac:picMkLst>
        </pc:picChg>
      </pc:sldChg>
      <pc:sldChg chg="modSp mod">
        <pc:chgData name="Gupta, Sumit D." userId="1897bf9b-0dd3-4194-b659-65bd26db6033" providerId="ADAL" clId="{1CB0E97B-80EB-42A1-A994-6DB9335D67E8}" dt="2021-07-19T19:50:38.827" v="86" actId="1076"/>
        <pc:sldMkLst>
          <pc:docMk/>
          <pc:sldMk cId="1190891113" sldId="300"/>
        </pc:sldMkLst>
        <pc:spChg chg="mod">
          <ac:chgData name="Gupta, Sumit D." userId="1897bf9b-0dd3-4194-b659-65bd26db6033" providerId="ADAL" clId="{1CB0E97B-80EB-42A1-A994-6DB9335D67E8}" dt="2021-07-19T19:50:38.827" v="86" actId="1076"/>
          <ac:spMkLst>
            <pc:docMk/>
            <pc:sldMk cId="1190891113" sldId="300"/>
            <ac:spMk id="5" creationId="{5D92BCAB-BD00-3448-A790-0FE285AE2663}"/>
          </ac:spMkLst>
        </pc:spChg>
        <pc:spChg chg="mod">
          <ac:chgData name="Gupta, Sumit D." userId="1897bf9b-0dd3-4194-b659-65bd26db6033" providerId="ADAL" clId="{1CB0E97B-80EB-42A1-A994-6DB9335D67E8}" dt="2021-07-19T19:50:38.827" v="86" actId="1076"/>
          <ac:spMkLst>
            <pc:docMk/>
            <pc:sldMk cId="1190891113" sldId="300"/>
            <ac:spMk id="7" creationId="{B4597055-1E47-40A2-901D-4B5BCC75851D}"/>
          </ac:spMkLst>
        </pc:spChg>
        <pc:spChg chg="mod">
          <ac:chgData name="Gupta, Sumit D." userId="1897bf9b-0dd3-4194-b659-65bd26db6033" providerId="ADAL" clId="{1CB0E97B-80EB-42A1-A994-6DB9335D67E8}" dt="2021-07-19T19:49:01.077" v="81" actId="20577"/>
          <ac:spMkLst>
            <pc:docMk/>
            <pc:sldMk cId="1190891113" sldId="300"/>
            <ac:spMk id="8" creationId="{311A1F8B-0CEB-4ED1-9F42-A56C9EE7DA89}"/>
          </ac:spMkLst>
        </pc:spChg>
        <pc:spChg chg="mod">
          <ac:chgData name="Gupta, Sumit D." userId="1897bf9b-0dd3-4194-b659-65bd26db6033" providerId="ADAL" clId="{1CB0E97B-80EB-42A1-A994-6DB9335D67E8}" dt="2021-07-19T19:50:38.827" v="86" actId="1076"/>
          <ac:spMkLst>
            <pc:docMk/>
            <pc:sldMk cId="1190891113" sldId="300"/>
            <ac:spMk id="12" creationId="{942784FB-121A-E649-A91D-2D6C07A7728E}"/>
          </ac:spMkLst>
        </pc:spChg>
        <pc:spChg chg="mod">
          <ac:chgData name="Gupta, Sumit D." userId="1897bf9b-0dd3-4194-b659-65bd26db6033" providerId="ADAL" clId="{1CB0E97B-80EB-42A1-A994-6DB9335D67E8}" dt="2021-07-19T19:50:38.827" v="86" actId="1076"/>
          <ac:spMkLst>
            <pc:docMk/>
            <pc:sldMk cId="1190891113" sldId="300"/>
            <ac:spMk id="13" creationId="{35680238-DCDF-914C-A879-E06BFFC74A15}"/>
          </ac:spMkLst>
        </pc:spChg>
        <pc:cxnChg chg="mod">
          <ac:chgData name="Gupta, Sumit D." userId="1897bf9b-0dd3-4194-b659-65bd26db6033" providerId="ADAL" clId="{1CB0E97B-80EB-42A1-A994-6DB9335D67E8}" dt="2021-07-19T19:50:38.827" v="86" actId="1076"/>
          <ac:cxnSpMkLst>
            <pc:docMk/>
            <pc:sldMk cId="1190891113" sldId="300"/>
            <ac:cxnSpMk id="11" creationId="{1637EFE6-6DF1-7944-8241-5E4D1B44A748}"/>
          </ac:cxnSpMkLst>
        </pc:cxnChg>
        <pc:cxnChg chg="mod">
          <ac:chgData name="Gupta, Sumit D." userId="1897bf9b-0dd3-4194-b659-65bd26db6033" providerId="ADAL" clId="{1CB0E97B-80EB-42A1-A994-6DB9335D67E8}" dt="2021-07-19T19:50:38.827" v="86" actId="1076"/>
          <ac:cxnSpMkLst>
            <pc:docMk/>
            <pc:sldMk cId="1190891113" sldId="300"/>
            <ac:cxnSpMk id="15" creationId="{8072BE4D-5AD9-4D47-B6F3-DA366E723887}"/>
          </ac:cxnSpMkLst>
        </pc:cxnChg>
        <pc:cxnChg chg="mod">
          <ac:chgData name="Gupta, Sumit D." userId="1897bf9b-0dd3-4194-b659-65bd26db6033" providerId="ADAL" clId="{1CB0E97B-80EB-42A1-A994-6DB9335D67E8}" dt="2021-07-19T19:50:38.827" v="86" actId="1076"/>
          <ac:cxnSpMkLst>
            <pc:docMk/>
            <pc:sldMk cId="1190891113" sldId="300"/>
            <ac:cxnSpMk id="16" creationId="{9980D9CB-9C5C-0743-ABFE-942B031A8407}"/>
          </ac:cxnSpMkLst>
        </pc:cxnChg>
      </pc:sldChg>
      <pc:sldChg chg="del">
        <pc:chgData name="Gupta, Sumit D." userId="1897bf9b-0dd3-4194-b659-65bd26db6033" providerId="ADAL" clId="{1CB0E97B-80EB-42A1-A994-6DB9335D67E8}" dt="2021-07-19T20:05:58.920" v="187" actId="47"/>
        <pc:sldMkLst>
          <pc:docMk/>
          <pc:sldMk cId="3175843782" sldId="301"/>
        </pc:sldMkLst>
      </pc:sldChg>
      <pc:sldChg chg="addSp modSp mod ord">
        <pc:chgData name="Gupta, Sumit D." userId="1897bf9b-0dd3-4194-b659-65bd26db6033" providerId="ADAL" clId="{1CB0E97B-80EB-42A1-A994-6DB9335D67E8}" dt="2021-07-19T19:52:52.213" v="100" actId="1038"/>
        <pc:sldMkLst>
          <pc:docMk/>
          <pc:sldMk cId="2902398596" sldId="313"/>
        </pc:sldMkLst>
        <pc:spChg chg="mod">
          <ac:chgData name="Gupta, Sumit D." userId="1897bf9b-0dd3-4194-b659-65bd26db6033" providerId="ADAL" clId="{1CB0E97B-80EB-42A1-A994-6DB9335D67E8}" dt="2021-07-19T19:51:19.811" v="89" actId="14100"/>
          <ac:spMkLst>
            <pc:docMk/>
            <pc:sldMk cId="2902398596" sldId="313"/>
            <ac:spMk id="14" creationId="{A8211D1E-B3A7-BB4A-B6F4-EE60A215F1FD}"/>
          </ac:spMkLst>
        </pc:spChg>
        <pc:spChg chg="mod">
          <ac:chgData name="Gupta, Sumit D." userId="1897bf9b-0dd3-4194-b659-65bd26db6033" providerId="ADAL" clId="{1CB0E97B-80EB-42A1-A994-6DB9335D67E8}" dt="2021-07-19T19:51:26.624" v="91" actId="404"/>
          <ac:spMkLst>
            <pc:docMk/>
            <pc:sldMk cId="2902398596" sldId="313"/>
            <ac:spMk id="19" creationId="{0E237D0C-C3AA-F542-AEDF-376212054A1D}"/>
          </ac:spMkLst>
        </pc:spChg>
        <pc:spChg chg="add mod">
          <ac:chgData name="Gupta, Sumit D." userId="1897bf9b-0dd3-4194-b659-65bd26db6033" providerId="ADAL" clId="{1CB0E97B-80EB-42A1-A994-6DB9335D67E8}" dt="2021-07-19T19:52:52.213" v="100" actId="1038"/>
          <ac:spMkLst>
            <pc:docMk/>
            <pc:sldMk cId="2902398596" sldId="313"/>
            <ac:spMk id="22" creationId="{D9FF6058-D1DF-4F4A-84D6-2D4AFE5C202D}"/>
          </ac:spMkLst>
        </pc:spChg>
        <pc:spChg chg="mod">
          <ac:chgData name="Gupta, Sumit D." userId="1897bf9b-0dd3-4194-b659-65bd26db6033" providerId="ADAL" clId="{1CB0E97B-80EB-42A1-A994-6DB9335D67E8}" dt="2021-07-19T19:51:26.624" v="91" actId="404"/>
          <ac:spMkLst>
            <pc:docMk/>
            <pc:sldMk cId="2902398596" sldId="313"/>
            <ac:spMk id="55" creationId="{FBCF7955-E2D1-4A4F-8EEE-F9B493877F98}"/>
          </ac:spMkLst>
        </pc:spChg>
        <pc:spChg chg="mod">
          <ac:chgData name="Gupta, Sumit D." userId="1897bf9b-0dd3-4194-b659-65bd26db6033" providerId="ADAL" clId="{1CB0E97B-80EB-42A1-A994-6DB9335D67E8}" dt="2021-07-19T19:51:26.624" v="91" actId="404"/>
          <ac:spMkLst>
            <pc:docMk/>
            <pc:sldMk cId="2902398596" sldId="313"/>
            <ac:spMk id="57" creationId="{F1C927C5-28D3-1E49-8AFF-17EB5CED36E3}"/>
          </ac:spMkLst>
        </pc:spChg>
        <pc:spChg chg="mod">
          <ac:chgData name="Gupta, Sumit D." userId="1897bf9b-0dd3-4194-b659-65bd26db6033" providerId="ADAL" clId="{1CB0E97B-80EB-42A1-A994-6DB9335D67E8}" dt="2021-07-19T19:51:26.624" v="91" actId="404"/>
          <ac:spMkLst>
            <pc:docMk/>
            <pc:sldMk cId="2902398596" sldId="313"/>
            <ac:spMk id="59" creationId="{700812E3-F8AB-3A49-A171-86EC8AC9F95E}"/>
          </ac:spMkLst>
        </pc:spChg>
        <pc:spChg chg="mod">
          <ac:chgData name="Gupta, Sumit D." userId="1897bf9b-0dd3-4194-b659-65bd26db6033" providerId="ADAL" clId="{1CB0E97B-80EB-42A1-A994-6DB9335D67E8}" dt="2021-07-19T19:51:26.624" v="91" actId="404"/>
          <ac:spMkLst>
            <pc:docMk/>
            <pc:sldMk cId="2902398596" sldId="313"/>
            <ac:spMk id="62" creationId="{6D450219-7A25-0240-AE26-D851828C5538}"/>
          </ac:spMkLst>
        </pc:spChg>
      </pc:sldChg>
      <pc:sldChg chg="delSp del mod">
        <pc:chgData name="Gupta, Sumit D." userId="1897bf9b-0dd3-4194-b659-65bd26db6033" providerId="ADAL" clId="{1CB0E97B-80EB-42A1-A994-6DB9335D67E8}" dt="2021-07-19T19:46:44.999" v="73" actId="47"/>
        <pc:sldMkLst>
          <pc:docMk/>
          <pc:sldMk cId="4135479502" sldId="322"/>
        </pc:sldMkLst>
        <pc:spChg chg="del">
          <ac:chgData name="Gupta, Sumit D." userId="1897bf9b-0dd3-4194-b659-65bd26db6033" providerId="ADAL" clId="{1CB0E97B-80EB-42A1-A994-6DB9335D67E8}" dt="2021-07-19T19:46:19.697" v="69" actId="478"/>
          <ac:spMkLst>
            <pc:docMk/>
            <pc:sldMk cId="4135479502" sldId="322"/>
            <ac:spMk id="4" creationId="{168A3678-D886-A144-9CAA-338245118831}"/>
          </ac:spMkLst>
        </pc:spChg>
        <pc:spChg chg="del">
          <ac:chgData name="Gupta, Sumit D." userId="1897bf9b-0dd3-4194-b659-65bd26db6033" providerId="ADAL" clId="{1CB0E97B-80EB-42A1-A994-6DB9335D67E8}" dt="2021-07-19T19:46:27.817" v="70" actId="478"/>
          <ac:spMkLst>
            <pc:docMk/>
            <pc:sldMk cId="4135479502" sldId="322"/>
            <ac:spMk id="12" creationId="{A6B0FAD6-8150-B949-AF6C-C08AB730BAFD}"/>
          </ac:spMkLst>
        </pc:spChg>
        <pc:spChg chg="del">
          <ac:chgData name="Gupta, Sumit D." userId="1897bf9b-0dd3-4194-b659-65bd26db6033" providerId="ADAL" clId="{1CB0E97B-80EB-42A1-A994-6DB9335D67E8}" dt="2021-07-19T19:46:27.817" v="70" actId="478"/>
          <ac:spMkLst>
            <pc:docMk/>
            <pc:sldMk cId="4135479502" sldId="322"/>
            <ac:spMk id="20" creationId="{7890C4F6-3FA0-F040-A97E-3430ECF50470}"/>
          </ac:spMkLst>
        </pc:spChg>
        <pc:spChg chg="del">
          <ac:chgData name="Gupta, Sumit D." userId="1897bf9b-0dd3-4194-b659-65bd26db6033" providerId="ADAL" clId="{1CB0E97B-80EB-42A1-A994-6DB9335D67E8}" dt="2021-07-19T19:46:27.817" v="70" actId="478"/>
          <ac:spMkLst>
            <pc:docMk/>
            <pc:sldMk cId="4135479502" sldId="322"/>
            <ac:spMk id="21" creationId="{80FF4490-E468-B24A-A8EF-1A6C2055ECF1}"/>
          </ac:spMkLst>
        </pc:spChg>
        <pc:spChg chg="del">
          <ac:chgData name="Gupta, Sumit D." userId="1897bf9b-0dd3-4194-b659-65bd26db6033" providerId="ADAL" clId="{1CB0E97B-80EB-42A1-A994-6DB9335D67E8}" dt="2021-07-19T19:46:34.884" v="71" actId="478"/>
          <ac:spMkLst>
            <pc:docMk/>
            <pc:sldMk cId="4135479502" sldId="322"/>
            <ac:spMk id="22" creationId="{80FCBAB7-297B-5B4C-9FFA-F7C4DB458B2E}"/>
          </ac:spMkLst>
        </pc:spChg>
        <pc:spChg chg="del">
          <ac:chgData name="Gupta, Sumit D." userId="1897bf9b-0dd3-4194-b659-65bd26db6033" providerId="ADAL" clId="{1CB0E97B-80EB-42A1-A994-6DB9335D67E8}" dt="2021-07-19T19:46:27.817" v="70" actId="478"/>
          <ac:spMkLst>
            <pc:docMk/>
            <pc:sldMk cId="4135479502" sldId="322"/>
            <ac:spMk id="23" creationId="{F2F3AE72-0316-5F4E-8B9D-12ED79F36197}"/>
          </ac:spMkLst>
        </pc:spChg>
        <pc:spChg chg="del">
          <ac:chgData name="Gupta, Sumit D." userId="1897bf9b-0dd3-4194-b659-65bd26db6033" providerId="ADAL" clId="{1CB0E97B-80EB-42A1-A994-6DB9335D67E8}" dt="2021-07-19T19:46:34.884" v="71" actId="478"/>
          <ac:spMkLst>
            <pc:docMk/>
            <pc:sldMk cId="4135479502" sldId="322"/>
            <ac:spMk id="24" creationId="{C495133D-2DA9-9343-8A7E-AC116D7F16C5}"/>
          </ac:spMkLst>
        </pc:spChg>
        <pc:spChg chg="del">
          <ac:chgData name="Gupta, Sumit D." userId="1897bf9b-0dd3-4194-b659-65bd26db6033" providerId="ADAL" clId="{1CB0E97B-80EB-42A1-A994-6DB9335D67E8}" dt="2021-07-19T19:46:34.884" v="71" actId="478"/>
          <ac:spMkLst>
            <pc:docMk/>
            <pc:sldMk cId="4135479502" sldId="322"/>
            <ac:spMk id="25" creationId="{A184CF56-0472-8846-8E90-FECC63E15F72}"/>
          </ac:spMkLst>
        </pc:spChg>
        <pc:spChg chg="del">
          <ac:chgData name="Gupta, Sumit D." userId="1897bf9b-0dd3-4194-b659-65bd26db6033" providerId="ADAL" clId="{1CB0E97B-80EB-42A1-A994-6DB9335D67E8}" dt="2021-07-19T19:46:27.817" v="70" actId="478"/>
          <ac:spMkLst>
            <pc:docMk/>
            <pc:sldMk cId="4135479502" sldId="322"/>
            <ac:spMk id="26" creationId="{7B23B932-4036-9548-A26F-0285242E99E9}"/>
          </ac:spMkLst>
        </pc:spChg>
        <pc:spChg chg="del">
          <ac:chgData name="Gupta, Sumit D." userId="1897bf9b-0dd3-4194-b659-65bd26db6033" providerId="ADAL" clId="{1CB0E97B-80EB-42A1-A994-6DB9335D67E8}" dt="2021-07-19T19:46:34.884" v="71" actId="478"/>
          <ac:spMkLst>
            <pc:docMk/>
            <pc:sldMk cId="4135479502" sldId="322"/>
            <ac:spMk id="27" creationId="{07C55FB4-37E3-AA40-84D5-E721EA4E2FBF}"/>
          </ac:spMkLst>
        </pc:spChg>
        <pc:spChg chg="del">
          <ac:chgData name="Gupta, Sumit D." userId="1897bf9b-0dd3-4194-b659-65bd26db6033" providerId="ADAL" clId="{1CB0E97B-80EB-42A1-A994-6DB9335D67E8}" dt="2021-07-19T19:46:27.817" v="70" actId="478"/>
          <ac:spMkLst>
            <pc:docMk/>
            <pc:sldMk cId="4135479502" sldId="322"/>
            <ac:spMk id="28" creationId="{9F7C4C1C-97FA-C140-8DD4-77987217EC8A}"/>
          </ac:spMkLst>
        </pc:spChg>
        <pc:spChg chg="del">
          <ac:chgData name="Gupta, Sumit D." userId="1897bf9b-0dd3-4194-b659-65bd26db6033" providerId="ADAL" clId="{1CB0E97B-80EB-42A1-A994-6DB9335D67E8}" dt="2021-07-19T19:46:27.817" v="70" actId="478"/>
          <ac:spMkLst>
            <pc:docMk/>
            <pc:sldMk cId="4135479502" sldId="322"/>
            <ac:spMk id="29" creationId="{3BEAD2E7-1A14-CF47-A9C8-6B5765C74607}"/>
          </ac:spMkLst>
        </pc:spChg>
        <pc:spChg chg="del">
          <ac:chgData name="Gupta, Sumit D." userId="1897bf9b-0dd3-4194-b659-65bd26db6033" providerId="ADAL" clId="{1CB0E97B-80EB-42A1-A994-6DB9335D67E8}" dt="2021-07-19T19:46:34.884" v="71" actId="478"/>
          <ac:spMkLst>
            <pc:docMk/>
            <pc:sldMk cId="4135479502" sldId="322"/>
            <ac:spMk id="31" creationId="{E63622BE-CC5E-2F40-A45F-C69FAEB00BFA}"/>
          </ac:spMkLst>
        </pc:spChg>
        <pc:spChg chg="del">
          <ac:chgData name="Gupta, Sumit D." userId="1897bf9b-0dd3-4194-b659-65bd26db6033" providerId="ADAL" clId="{1CB0E97B-80EB-42A1-A994-6DB9335D67E8}" dt="2021-07-19T19:46:34.884" v="71" actId="478"/>
          <ac:spMkLst>
            <pc:docMk/>
            <pc:sldMk cId="4135479502" sldId="322"/>
            <ac:spMk id="32" creationId="{AE3CD844-3F3D-EE44-B195-35394B052A5E}"/>
          </ac:spMkLst>
        </pc:spChg>
        <pc:spChg chg="del">
          <ac:chgData name="Gupta, Sumit D." userId="1897bf9b-0dd3-4194-b659-65bd26db6033" providerId="ADAL" clId="{1CB0E97B-80EB-42A1-A994-6DB9335D67E8}" dt="2021-07-19T19:46:34.884" v="71" actId="478"/>
          <ac:spMkLst>
            <pc:docMk/>
            <pc:sldMk cId="4135479502" sldId="322"/>
            <ac:spMk id="33" creationId="{B4761B1D-75C9-FD4A-8D13-25F0FF765997}"/>
          </ac:spMkLst>
        </pc:spChg>
        <pc:spChg chg="del">
          <ac:chgData name="Gupta, Sumit D." userId="1897bf9b-0dd3-4194-b659-65bd26db6033" providerId="ADAL" clId="{1CB0E97B-80EB-42A1-A994-6DB9335D67E8}" dt="2021-07-19T19:46:34.884" v="71" actId="478"/>
          <ac:spMkLst>
            <pc:docMk/>
            <pc:sldMk cId="4135479502" sldId="322"/>
            <ac:spMk id="34" creationId="{E947BB28-2FF4-934E-A32C-F530921614C1}"/>
          </ac:spMkLst>
        </pc:spChg>
        <pc:spChg chg="del">
          <ac:chgData name="Gupta, Sumit D." userId="1897bf9b-0dd3-4194-b659-65bd26db6033" providerId="ADAL" clId="{1CB0E97B-80EB-42A1-A994-6DB9335D67E8}" dt="2021-07-19T19:46:34.884" v="71" actId="478"/>
          <ac:spMkLst>
            <pc:docMk/>
            <pc:sldMk cId="4135479502" sldId="322"/>
            <ac:spMk id="35" creationId="{9F6739EA-47F0-1E41-829C-DF56B2A05776}"/>
          </ac:spMkLst>
        </pc:spChg>
        <pc:spChg chg="del">
          <ac:chgData name="Gupta, Sumit D." userId="1897bf9b-0dd3-4194-b659-65bd26db6033" providerId="ADAL" clId="{1CB0E97B-80EB-42A1-A994-6DB9335D67E8}" dt="2021-07-19T19:46:34.884" v="71" actId="478"/>
          <ac:spMkLst>
            <pc:docMk/>
            <pc:sldMk cId="4135479502" sldId="322"/>
            <ac:spMk id="36" creationId="{7F575720-AB4E-EA45-9498-360722C0B2B3}"/>
          </ac:spMkLst>
        </pc:spChg>
        <pc:picChg chg="del">
          <ac:chgData name="Gupta, Sumit D." userId="1897bf9b-0dd3-4194-b659-65bd26db6033" providerId="ADAL" clId="{1CB0E97B-80EB-42A1-A994-6DB9335D67E8}" dt="2021-07-19T19:46:38.510" v="72" actId="478"/>
          <ac:picMkLst>
            <pc:docMk/>
            <pc:sldMk cId="4135479502" sldId="322"/>
            <ac:picMk id="38" creationId="{68214C3B-D658-5B48-B7B4-0037AFFC2EDB}"/>
          </ac:picMkLst>
        </pc:picChg>
      </pc:sldChg>
      <pc:sldChg chg="delSp modSp mod">
        <pc:chgData name="Gupta, Sumit D." userId="1897bf9b-0dd3-4194-b659-65bd26db6033" providerId="ADAL" clId="{1CB0E97B-80EB-42A1-A994-6DB9335D67E8}" dt="2021-07-19T19:56:12.316" v="111" actId="478"/>
        <pc:sldMkLst>
          <pc:docMk/>
          <pc:sldMk cId="3737636288" sldId="324"/>
        </pc:sldMkLst>
        <pc:spChg chg="mod">
          <ac:chgData name="Gupta, Sumit D." userId="1897bf9b-0dd3-4194-b659-65bd26db6033" providerId="ADAL" clId="{1CB0E97B-80EB-42A1-A994-6DB9335D67E8}" dt="2021-07-19T19:55:30.793" v="110" actId="14100"/>
          <ac:spMkLst>
            <pc:docMk/>
            <pc:sldMk cId="3737636288" sldId="324"/>
            <ac:spMk id="5" creationId="{8AB0F0EF-A655-6243-9C9A-5DA7804CE08E}"/>
          </ac:spMkLst>
        </pc:spChg>
        <pc:spChg chg="del">
          <ac:chgData name="Gupta, Sumit D." userId="1897bf9b-0dd3-4194-b659-65bd26db6033" providerId="ADAL" clId="{1CB0E97B-80EB-42A1-A994-6DB9335D67E8}" dt="2021-07-19T19:56:12.316" v="111" actId="478"/>
          <ac:spMkLst>
            <pc:docMk/>
            <pc:sldMk cId="3737636288" sldId="324"/>
            <ac:spMk id="25" creationId="{0B53A52B-1B79-3444-8754-536D2658B6EC}"/>
          </ac:spMkLst>
        </pc:spChg>
      </pc:sldChg>
      <pc:sldChg chg="modSp mod">
        <pc:chgData name="Gupta, Sumit D." userId="1897bf9b-0dd3-4194-b659-65bd26db6033" providerId="ADAL" clId="{1CB0E97B-80EB-42A1-A994-6DB9335D67E8}" dt="2021-07-19T20:03:30.401" v="172" actId="20577"/>
        <pc:sldMkLst>
          <pc:docMk/>
          <pc:sldMk cId="3997256997" sldId="331"/>
        </pc:sldMkLst>
        <pc:spChg chg="mod">
          <ac:chgData name="Gupta, Sumit D." userId="1897bf9b-0dd3-4194-b659-65bd26db6033" providerId="ADAL" clId="{1CB0E97B-80EB-42A1-A994-6DB9335D67E8}" dt="2021-07-19T20:03:30.401" v="172" actId="20577"/>
          <ac:spMkLst>
            <pc:docMk/>
            <pc:sldMk cId="3997256997" sldId="331"/>
            <ac:spMk id="31" creationId="{3D90DF6E-D33E-4849-8C9C-ACAE9F04F344}"/>
          </ac:spMkLst>
        </pc:spChg>
      </pc:sldChg>
      <pc:sldChg chg="del">
        <pc:chgData name="Gupta, Sumit D." userId="1897bf9b-0dd3-4194-b659-65bd26db6033" providerId="ADAL" clId="{1CB0E97B-80EB-42A1-A994-6DB9335D67E8}" dt="2021-07-19T20:05:57.272" v="186" actId="47"/>
        <pc:sldMkLst>
          <pc:docMk/>
          <pc:sldMk cId="2453720590" sldId="6901"/>
        </pc:sldMkLst>
      </pc:sldChg>
      <pc:sldChg chg="modSp mod">
        <pc:chgData name="Gupta, Sumit D." userId="1897bf9b-0dd3-4194-b659-65bd26db6033" providerId="ADAL" clId="{1CB0E97B-80EB-42A1-A994-6DB9335D67E8}" dt="2021-07-19T19:41:37.805" v="13" actId="404"/>
        <pc:sldMkLst>
          <pc:docMk/>
          <pc:sldMk cId="2265938433" sldId="6927"/>
        </pc:sldMkLst>
        <pc:spChg chg="mod">
          <ac:chgData name="Gupta, Sumit D." userId="1897bf9b-0dd3-4194-b659-65bd26db6033" providerId="ADAL" clId="{1CB0E97B-80EB-42A1-A994-6DB9335D67E8}" dt="2021-07-19T19:41:37.805" v="13" actId="404"/>
          <ac:spMkLst>
            <pc:docMk/>
            <pc:sldMk cId="2265938433" sldId="6927"/>
            <ac:spMk id="2" creationId="{EC412E98-6881-40A2-902D-75B5E4EE67BA}"/>
          </ac:spMkLst>
        </pc:spChg>
      </pc:sldChg>
      <pc:sldChg chg="del">
        <pc:chgData name="Gupta, Sumit D." userId="1897bf9b-0dd3-4194-b659-65bd26db6033" providerId="ADAL" clId="{1CB0E97B-80EB-42A1-A994-6DB9335D67E8}" dt="2021-07-19T19:47:23.183" v="74" actId="47"/>
        <pc:sldMkLst>
          <pc:docMk/>
          <pc:sldMk cId="45323052" sldId="1906872526"/>
        </pc:sldMkLst>
      </pc:sldChg>
      <pc:sldChg chg="del">
        <pc:chgData name="Gupta, Sumit D." userId="1897bf9b-0dd3-4194-b659-65bd26db6033" providerId="ADAL" clId="{1CB0E97B-80EB-42A1-A994-6DB9335D67E8}" dt="2021-07-19T19:47:24.408" v="75" actId="47"/>
        <pc:sldMkLst>
          <pc:docMk/>
          <pc:sldMk cId="3008784706" sldId="1906872527"/>
        </pc:sldMkLst>
      </pc:sldChg>
      <pc:sldChg chg="del">
        <pc:chgData name="Gupta, Sumit D." userId="1897bf9b-0dd3-4194-b659-65bd26db6033" providerId="ADAL" clId="{1CB0E97B-80EB-42A1-A994-6DB9335D67E8}" dt="2021-07-19T19:52:01.864" v="92" actId="47"/>
        <pc:sldMkLst>
          <pc:docMk/>
          <pc:sldMk cId="518200710" sldId="1906872529"/>
        </pc:sldMkLst>
      </pc:sldChg>
      <pc:sldChg chg="del">
        <pc:chgData name="Gupta, Sumit D." userId="1897bf9b-0dd3-4194-b659-65bd26db6033" providerId="ADAL" clId="{1CB0E97B-80EB-42A1-A994-6DB9335D67E8}" dt="2021-07-19T19:52:07.903" v="93" actId="47"/>
        <pc:sldMkLst>
          <pc:docMk/>
          <pc:sldMk cId="2465936274" sldId="1906872530"/>
        </pc:sldMkLst>
      </pc:sldChg>
      <pc:sldChg chg="modSp mod">
        <pc:chgData name="Gupta, Sumit D." userId="1897bf9b-0dd3-4194-b659-65bd26db6033" providerId="ADAL" clId="{1CB0E97B-80EB-42A1-A994-6DB9335D67E8}" dt="2021-07-19T19:56:44.782" v="114" actId="14100"/>
        <pc:sldMkLst>
          <pc:docMk/>
          <pc:sldMk cId="547084232" sldId="1906872532"/>
        </pc:sldMkLst>
        <pc:spChg chg="mod">
          <ac:chgData name="Gupta, Sumit D." userId="1897bf9b-0dd3-4194-b659-65bd26db6033" providerId="ADAL" clId="{1CB0E97B-80EB-42A1-A994-6DB9335D67E8}" dt="2021-07-19T19:56:44.782" v="114" actId="14100"/>
          <ac:spMkLst>
            <pc:docMk/>
            <pc:sldMk cId="547084232" sldId="1906872532"/>
            <ac:spMk id="5" creationId="{E552621E-B9CB-AD4B-AA87-82AD7F9DE1A5}"/>
          </ac:spMkLst>
        </pc:spChg>
      </pc:sldChg>
      <pc:sldChg chg="del ord">
        <pc:chgData name="Gupta, Sumit D." userId="1897bf9b-0dd3-4194-b659-65bd26db6033" providerId="ADAL" clId="{1CB0E97B-80EB-42A1-A994-6DB9335D67E8}" dt="2021-07-19T20:06:03.257" v="190" actId="47"/>
        <pc:sldMkLst>
          <pc:docMk/>
          <pc:sldMk cId="2070010870" sldId="1906872533"/>
        </pc:sldMkLst>
      </pc:sldChg>
      <pc:sldChg chg="del ord">
        <pc:chgData name="Gupta, Sumit D." userId="1897bf9b-0dd3-4194-b659-65bd26db6033" providerId="ADAL" clId="{1CB0E97B-80EB-42A1-A994-6DB9335D67E8}" dt="2021-07-19T20:06:00.930" v="188" actId="47"/>
        <pc:sldMkLst>
          <pc:docMk/>
          <pc:sldMk cId="3016160654" sldId="1906872534"/>
        </pc:sldMkLst>
      </pc:sldChg>
      <pc:sldChg chg="del ord">
        <pc:chgData name="Gupta, Sumit D." userId="1897bf9b-0dd3-4194-b659-65bd26db6033" providerId="ADAL" clId="{1CB0E97B-80EB-42A1-A994-6DB9335D67E8}" dt="2021-07-19T20:06:02.089" v="189" actId="47"/>
        <pc:sldMkLst>
          <pc:docMk/>
          <pc:sldMk cId="3008093704" sldId="1906872535"/>
        </pc:sldMkLst>
      </pc:sldChg>
      <pc:sldChg chg="delSp modSp mod">
        <pc:chgData name="Gupta, Sumit D." userId="1897bf9b-0dd3-4194-b659-65bd26db6033" providerId="ADAL" clId="{1CB0E97B-80EB-42A1-A994-6DB9335D67E8}" dt="2021-07-19T20:07:22.821" v="191" actId="478"/>
        <pc:sldMkLst>
          <pc:docMk/>
          <pc:sldMk cId="2816345105" sldId="1906872537"/>
        </pc:sldMkLst>
        <pc:spChg chg="mod">
          <ac:chgData name="Gupta, Sumit D." userId="1897bf9b-0dd3-4194-b659-65bd26db6033" providerId="ADAL" clId="{1CB0E97B-80EB-42A1-A994-6DB9335D67E8}" dt="2021-07-19T19:57:18.118" v="116" actId="113"/>
          <ac:spMkLst>
            <pc:docMk/>
            <pc:sldMk cId="2816345105" sldId="1906872537"/>
            <ac:spMk id="18" creationId="{96FE906E-E0C3-E948-9A65-58477E812377}"/>
          </ac:spMkLst>
        </pc:spChg>
        <pc:spChg chg="mod">
          <ac:chgData name="Gupta, Sumit D." userId="1897bf9b-0dd3-4194-b659-65bd26db6033" providerId="ADAL" clId="{1CB0E97B-80EB-42A1-A994-6DB9335D67E8}" dt="2021-07-19T19:57:18.118" v="116" actId="113"/>
          <ac:spMkLst>
            <pc:docMk/>
            <pc:sldMk cId="2816345105" sldId="1906872537"/>
            <ac:spMk id="24" creationId="{0674B848-08AA-7B4F-BD3C-D4DF58D45FCB}"/>
          </ac:spMkLst>
        </pc:spChg>
        <pc:spChg chg="mod">
          <ac:chgData name="Gupta, Sumit D." userId="1897bf9b-0dd3-4194-b659-65bd26db6033" providerId="ADAL" clId="{1CB0E97B-80EB-42A1-A994-6DB9335D67E8}" dt="2021-07-19T19:57:18.118" v="116" actId="113"/>
          <ac:spMkLst>
            <pc:docMk/>
            <pc:sldMk cId="2816345105" sldId="1906872537"/>
            <ac:spMk id="26" creationId="{AA765F04-7221-B84D-A371-ED8D8A5F9E7B}"/>
          </ac:spMkLst>
        </pc:spChg>
        <pc:spChg chg="mod">
          <ac:chgData name="Gupta, Sumit D." userId="1897bf9b-0dd3-4194-b659-65bd26db6033" providerId="ADAL" clId="{1CB0E97B-80EB-42A1-A994-6DB9335D67E8}" dt="2021-07-19T19:41:27.757" v="0" actId="27636"/>
          <ac:spMkLst>
            <pc:docMk/>
            <pc:sldMk cId="2816345105" sldId="1906872537"/>
            <ac:spMk id="28" creationId="{F6931CE5-AB84-7642-B624-896B409FA415}"/>
          </ac:spMkLst>
        </pc:spChg>
        <pc:spChg chg="del mod">
          <ac:chgData name="Gupta, Sumit D." userId="1897bf9b-0dd3-4194-b659-65bd26db6033" providerId="ADAL" clId="{1CB0E97B-80EB-42A1-A994-6DB9335D67E8}" dt="2021-07-19T20:07:22.821" v="191" actId="478"/>
          <ac:spMkLst>
            <pc:docMk/>
            <pc:sldMk cId="2816345105" sldId="1906872537"/>
            <ac:spMk id="30" creationId="{9F0FC2DB-2BEB-1A45-917C-523AFF04D775}"/>
          </ac:spMkLst>
        </pc:spChg>
        <pc:spChg chg="del">
          <ac:chgData name="Gupta, Sumit D." userId="1897bf9b-0dd3-4194-b659-65bd26db6033" providerId="ADAL" clId="{1CB0E97B-80EB-42A1-A994-6DB9335D67E8}" dt="2021-07-19T20:07:22.821" v="191" actId="478"/>
          <ac:spMkLst>
            <pc:docMk/>
            <pc:sldMk cId="2816345105" sldId="1906872537"/>
            <ac:spMk id="31" creationId="{2B7AD245-E13F-3F44-BBBD-805F3484EF67}"/>
          </ac:spMkLst>
        </pc:spChg>
        <pc:spChg chg="mod">
          <ac:chgData name="Gupta, Sumit D." userId="1897bf9b-0dd3-4194-b659-65bd26db6033" providerId="ADAL" clId="{1CB0E97B-80EB-42A1-A994-6DB9335D67E8}" dt="2021-07-19T19:57:18.118" v="116" actId="113"/>
          <ac:spMkLst>
            <pc:docMk/>
            <pc:sldMk cId="2816345105" sldId="1906872537"/>
            <ac:spMk id="41" creationId="{E9F90A0A-66AD-644A-89D6-2EC36BEBAC96}"/>
          </ac:spMkLst>
        </pc:spChg>
        <pc:spChg chg="mod">
          <ac:chgData name="Gupta, Sumit D." userId="1897bf9b-0dd3-4194-b659-65bd26db6033" providerId="ADAL" clId="{1CB0E97B-80EB-42A1-A994-6DB9335D67E8}" dt="2021-07-19T19:56:36.953" v="112" actId="20577"/>
          <ac:spMkLst>
            <pc:docMk/>
            <pc:sldMk cId="2816345105" sldId="1906872537"/>
            <ac:spMk id="42" creationId="{773CC7B7-D409-7649-B042-3FE622E3B19D}"/>
          </ac:spMkLst>
        </pc:spChg>
        <pc:spChg chg="mod">
          <ac:chgData name="Gupta, Sumit D." userId="1897bf9b-0dd3-4194-b659-65bd26db6033" providerId="ADAL" clId="{1CB0E97B-80EB-42A1-A994-6DB9335D67E8}" dt="2021-07-19T19:57:18.118" v="116" actId="113"/>
          <ac:spMkLst>
            <pc:docMk/>
            <pc:sldMk cId="2816345105" sldId="1906872537"/>
            <ac:spMk id="44" creationId="{20639A7E-6236-A54A-BBC7-F1BB8AD7A71F}"/>
          </ac:spMkLst>
        </pc:spChg>
        <pc:spChg chg="mod">
          <ac:chgData name="Gupta, Sumit D." userId="1897bf9b-0dd3-4194-b659-65bd26db6033" providerId="ADAL" clId="{1CB0E97B-80EB-42A1-A994-6DB9335D67E8}" dt="2021-07-19T19:57:18.118" v="116" actId="113"/>
          <ac:spMkLst>
            <pc:docMk/>
            <pc:sldMk cId="2816345105" sldId="1906872537"/>
            <ac:spMk id="47" creationId="{7A6DD234-6E29-2448-82E8-D2C0D953FDAB}"/>
          </ac:spMkLst>
        </pc:spChg>
      </pc:sldChg>
      <pc:sldChg chg="modSp mod">
        <pc:chgData name="Gupta, Sumit D." userId="1897bf9b-0dd3-4194-b659-65bd26db6033" providerId="ADAL" clId="{1CB0E97B-80EB-42A1-A994-6DB9335D67E8}" dt="2021-07-19T20:10:15.647" v="215" actId="1037"/>
        <pc:sldMkLst>
          <pc:docMk/>
          <pc:sldMk cId="2366028034" sldId="1906872538"/>
        </pc:sldMkLst>
        <pc:spChg chg="mod">
          <ac:chgData name="Gupta, Sumit D." userId="1897bf9b-0dd3-4194-b659-65bd26db6033" providerId="ADAL" clId="{1CB0E97B-80EB-42A1-A994-6DB9335D67E8}" dt="2021-07-19T20:08:41.516" v="199" actId="20577"/>
          <ac:spMkLst>
            <pc:docMk/>
            <pc:sldMk cId="2366028034" sldId="1906872538"/>
            <ac:spMk id="47" creationId="{F680E9E4-E7D7-A941-9061-4F66028C079D}"/>
          </ac:spMkLst>
        </pc:spChg>
        <pc:spChg chg="mod">
          <ac:chgData name="Gupta, Sumit D." userId="1897bf9b-0dd3-4194-b659-65bd26db6033" providerId="ADAL" clId="{1CB0E97B-80EB-42A1-A994-6DB9335D67E8}" dt="2021-07-19T20:10:04.581" v="208" actId="1037"/>
          <ac:spMkLst>
            <pc:docMk/>
            <pc:sldMk cId="2366028034" sldId="1906872538"/>
            <ac:spMk id="93" creationId="{CCC65769-744B-B047-A0E8-82704268ED74}"/>
          </ac:spMkLst>
        </pc:spChg>
        <pc:spChg chg="mod">
          <ac:chgData name="Gupta, Sumit D." userId="1897bf9b-0dd3-4194-b659-65bd26db6033" providerId="ADAL" clId="{1CB0E97B-80EB-42A1-A994-6DB9335D67E8}" dt="2021-07-19T20:10:15.647" v="215" actId="1037"/>
          <ac:spMkLst>
            <pc:docMk/>
            <pc:sldMk cId="2366028034" sldId="1906872538"/>
            <ac:spMk id="94" creationId="{DF929854-1226-2440-8BC6-C86BA1E52DDD}"/>
          </ac:spMkLst>
        </pc:spChg>
        <pc:picChg chg="mod">
          <ac:chgData name="Gupta, Sumit D." userId="1897bf9b-0dd3-4194-b659-65bd26db6033" providerId="ADAL" clId="{1CB0E97B-80EB-42A1-A994-6DB9335D67E8}" dt="2021-07-19T20:08:34.072" v="198" actId="1037"/>
          <ac:picMkLst>
            <pc:docMk/>
            <pc:sldMk cId="2366028034" sldId="1906872538"/>
            <ac:picMk id="70" creationId="{BF72495B-A355-DC40-B56B-BDE7D83764C7}"/>
          </ac:picMkLst>
        </pc:picChg>
      </pc:sldChg>
      <pc:sldChg chg="modSp mod ord">
        <pc:chgData name="Gupta, Sumit D." userId="1897bf9b-0dd3-4194-b659-65bd26db6033" providerId="ADAL" clId="{1CB0E97B-80EB-42A1-A994-6DB9335D67E8}" dt="2021-07-19T19:55:16.299" v="109" actId="404"/>
        <pc:sldMkLst>
          <pc:docMk/>
          <pc:sldMk cId="4060064926" sldId="1906872539"/>
        </pc:sldMkLst>
        <pc:spChg chg="mod">
          <ac:chgData name="Gupta, Sumit D." userId="1897bf9b-0dd3-4194-b659-65bd26db6033" providerId="ADAL" clId="{1CB0E97B-80EB-42A1-A994-6DB9335D67E8}" dt="2021-07-19T19:55:09.809" v="107" actId="14100"/>
          <ac:spMkLst>
            <pc:docMk/>
            <pc:sldMk cId="4060064926" sldId="1906872539"/>
            <ac:spMk id="14" creationId="{A8211D1E-B3A7-BB4A-B6F4-EE60A215F1FD}"/>
          </ac:spMkLst>
        </pc:spChg>
        <pc:spChg chg="mod">
          <ac:chgData name="Gupta, Sumit D." userId="1897bf9b-0dd3-4194-b659-65bd26db6033" providerId="ADAL" clId="{1CB0E97B-80EB-42A1-A994-6DB9335D67E8}" dt="2021-07-19T19:55:16.299" v="109" actId="404"/>
          <ac:spMkLst>
            <pc:docMk/>
            <pc:sldMk cId="4060064926" sldId="1906872539"/>
            <ac:spMk id="19" creationId="{0E237D0C-C3AA-F542-AEDF-376212054A1D}"/>
          </ac:spMkLst>
        </pc:spChg>
        <pc:spChg chg="mod">
          <ac:chgData name="Gupta, Sumit D." userId="1897bf9b-0dd3-4194-b659-65bd26db6033" providerId="ADAL" clId="{1CB0E97B-80EB-42A1-A994-6DB9335D67E8}" dt="2021-07-19T19:55:16.299" v="109" actId="404"/>
          <ac:spMkLst>
            <pc:docMk/>
            <pc:sldMk cId="4060064926" sldId="1906872539"/>
            <ac:spMk id="25" creationId="{842F8EB2-E2FE-794D-A1F9-D74DD7D8B5D8}"/>
          </ac:spMkLst>
        </pc:spChg>
        <pc:spChg chg="mod">
          <ac:chgData name="Gupta, Sumit D." userId="1897bf9b-0dd3-4194-b659-65bd26db6033" providerId="ADAL" clId="{1CB0E97B-80EB-42A1-A994-6DB9335D67E8}" dt="2021-07-19T19:55:16.299" v="109" actId="404"/>
          <ac:spMkLst>
            <pc:docMk/>
            <pc:sldMk cId="4060064926" sldId="1906872539"/>
            <ac:spMk id="27" creationId="{CD13FA7C-A01F-5A40-AF5B-3CB8B021F7DE}"/>
          </ac:spMkLst>
        </pc:spChg>
        <pc:spChg chg="mod">
          <ac:chgData name="Gupta, Sumit D." userId="1897bf9b-0dd3-4194-b659-65bd26db6033" providerId="ADAL" clId="{1CB0E97B-80EB-42A1-A994-6DB9335D67E8}" dt="2021-07-19T19:55:16.299" v="109" actId="404"/>
          <ac:spMkLst>
            <pc:docMk/>
            <pc:sldMk cId="4060064926" sldId="1906872539"/>
            <ac:spMk id="29" creationId="{DBA0979D-06D2-D84A-BA95-22E590236EE9}"/>
          </ac:spMkLst>
        </pc:spChg>
      </pc:sldChg>
      <pc:sldChg chg="del">
        <pc:chgData name="Gupta, Sumit D." userId="1897bf9b-0dd3-4194-b659-65bd26db6033" providerId="ADAL" clId="{1CB0E97B-80EB-42A1-A994-6DB9335D67E8}" dt="2021-07-19T19:58:54.665" v="117" actId="47"/>
        <pc:sldMkLst>
          <pc:docMk/>
          <pc:sldMk cId="2125175846" sldId="1906872540"/>
        </pc:sldMkLst>
      </pc:sldChg>
      <pc:sldChg chg="del">
        <pc:chgData name="Gupta, Sumit D." userId="1897bf9b-0dd3-4194-b659-65bd26db6033" providerId="ADAL" clId="{1CB0E97B-80EB-42A1-A994-6DB9335D67E8}" dt="2021-07-19T19:58:55.737" v="118" actId="47"/>
        <pc:sldMkLst>
          <pc:docMk/>
          <pc:sldMk cId="3345754220" sldId="1906872541"/>
        </pc:sldMkLst>
      </pc:sldChg>
      <pc:sldChg chg="del">
        <pc:chgData name="Gupta, Sumit D." userId="1897bf9b-0dd3-4194-b659-65bd26db6033" providerId="ADAL" clId="{1CB0E97B-80EB-42A1-A994-6DB9335D67E8}" dt="2021-07-19T19:59:39.973" v="129" actId="47"/>
        <pc:sldMkLst>
          <pc:docMk/>
          <pc:sldMk cId="1147571637" sldId="1906872542"/>
        </pc:sldMkLst>
      </pc:sldChg>
      <pc:sldChg chg="modSp del mod">
        <pc:chgData name="Gupta, Sumit D." userId="1897bf9b-0dd3-4194-b659-65bd26db6033" providerId="ADAL" clId="{1CB0E97B-80EB-42A1-A994-6DB9335D67E8}" dt="2021-07-19T19:59:31.305" v="122" actId="47"/>
        <pc:sldMkLst>
          <pc:docMk/>
          <pc:sldMk cId="1414408036" sldId="1906872543"/>
        </pc:sldMkLst>
        <pc:spChg chg="mod">
          <ac:chgData name="Gupta, Sumit D." userId="1897bf9b-0dd3-4194-b659-65bd26db6033" providerId="ADAL" clId="{1CB0E97B-80EB-42A1-A994-6DB9335D67E8}" dt="2021-07-19T19:59:16.976" v="121" actId="14100"/>
          <ac:spMkLst>
            <pc:docMk/>
            <pc:sldMk cId="1414408036" sldId="1906872543"/>
            <ac:spMk id="14" creationId="{A8211D1E-B3A7-BB4A-B6F4-EE60A215F1FD}"/>
          </ac:spMkLst>
        </pc:spChg>
      </pc:sldChg>
      <pc:sldChg chg="del">
        <pc:chgData name="Gupta, Sumit D." userId="1897bf9b-0dd3-4194-b659-65bd26db6033" providerId="ADAL" clId="{1CB0E97B-80EB-42A1-A994-6DB9335D67E8}" dt="2021-07-19T19:59:07.800" v="119" actId="47"/>
        <pc:sldMkLst>
          <pc:docMk/>
          <pc:sldMk cId="2007565402" sldId="1906872544"/>
        </pc:sldMkLst>
      </pc:sldChg>
      <pc:sldChg chg="del">
        <pc:chgData name="Gupta, Sumit D." userId="1897bf9b-0dd3-4194-b659-65bd26db6033" providerId="ADAL" clId="{1CB0E97B-80EB-42A1-A994-6DB9335D67E8}" dt="2021-07-19T19:59:32.488" v="123" actId="47"/>
        <pc:sldMkLst>
          <pc:docMk/>
          <pc:sldMk cId="3425410775" sldId="1906872545"/>
        </pc:sldMkLst>
      </pc:sldChg>
      <pc:sldChg chg="del">
        <pc:chgData name="Gupta, Sumit D." userId="1897bf9b-0dd3-4194-b659-65bd26db6033" providerId="ADAL" clId="{1CB0E97B-80EB-42A1-A994-6DB9335D67E8}" dt="2021-07-19T19:59:34.262" v="124" actId="47"/>
        <pc:sldMkLst>
          <pc:docMk/>
          <pc:sldMk cId="3609059003" sldId="1906872546"/>
        </pc:sldMkLst>
      </pc:sldChg>
      <pc:sldChg chg="del">
        <pc:chgData name="Gupta, Sumit D." userId="1897bf9b-0dd3-4194-b659-65bd26db6033" providerId="ADAL" clId="{1CB0E97B-80EB-42A1-A994-6DB9335D67E8}" dt="2021-07-19T19:59:35.280" v="125" actId="47"/>
        <pc:sldMkLst>
          <pc:docMk/>
          <pc:sldMk cId="1093706092" sldId="1906872547"/>
        </pc:sldMkLst>
      </pc:sldChg>
      <pc:sldChg chg="del">
        <pc:chgData name="Gupta, Sumit D." userId="1897bf9b-0dd3-4194-b659-65bd26db6033" providerId="ADAL" clId="{1CB0E97B-80EB-42A1-A994-6DB9335D67E8}" dt="2021-07-19T19:59:36.225" v="126" actId="47"/>
        <pc:sldMkLst>
          <pc:docMk/>
          <pc:sldMk cId="3222257296" sldId="1906872548"/>
        </pc:sldMkLst>
      </pc:sldChg>
      <pc:sldChg chg="del">
        <pc:chgData name="Gupta, Sumit D." userId="1897bf9b-0dd3-4194-b659-65bd26db6033" providerId="ADAL" clId="{1CB0E97B-80EB-42A1-A994-6DB9335D67E8}" dt="2021-07-19T20:00:10.916" v="133" actId="47"/>
        <pc:sldMkLst>
          <pc:docMk/>
          <pc:sldMk cId="2116700273" sldId="1906872549"/>
        </pc:sldMkLst>
      </pc:sldChg>
      <pc:sldChg chg="del">
        <pc:chgData name="Gupta, Sumit D." userId="1897bf9b-0dd3-4194-b659-65bd26db6033" providerId="ADAL" clId="{1CB0E97B-80EB-42A1-A994-6DB9335D67E8}" dt="2021-07-19T19:59:37.594" v="127" actId="47"/>
        <pc:sldMkLst>
          <pc:docMk/>
          <pc:sldMk cId="2808236224" sldId="1906872550"/>
        </pc:sldMkLst>
      </pc:sldChg>
      <pc:sldChg chg="del">
        <pc:chgData name="Gupta, Sumit D." userId="1897bf9b-0dd3-4194-b659-65bd26db6033" providerId="ADAL" clId="{1CB0E97B-80EB-42A1-A994-6DB9335D67E8}" dt="2021-07-19T19:59:38.769" v="128" actId="47"/>
        <pc:sldMkLst>
          <pc:docMk/>
          <pc:sldMk cId="969260967" sldId="1906872551"/>
        </pc:sldMkLst>
      </pc:sldChg>
      <pc:sldChg chg="del">
        <pc:chgData name="Gupta, Sumit D." userId="1897bf9b-0dd3-4194-b659-65bd26db6033" providerId="ADAL" clId="{1CB0E97B-80EB-42A1-A994-6DB9335D67E8}" dt="2021-07-19T19:59:41.382" v="130" actId="47"/>
        <pc:sldMkLst>
          <pc:docMk/>
          <pc:sldMk cId="2510242095" sldId="1906872552"/>
        </pc:sldMkLst>
      </pc:sldChg>
      <pc:sldChg chg="del">
        <pc:chgData name="Gupta, Sumit D." userId="1897bf9b-0dd3-4194-b659-65bd26db6033" providerId="ADAL" clId="{1CB0E97B-80EB-42A1-A994-6DB9335D67E8}" dt="2021-07-19T19:59:42.394" v="131" actId="47"/>
        <pc:sldMkLst>
          <pc:docMk/>
          <pc:sldMk cId="1717834419" sldId="1906872553"/>
        </pc:sldMkLst>
      </pc:sldChg>
      <pc:sldChg chg="del">
        <pc:chgData name="Gupta, Sumit D." userId="1897bf9b-0dd3-4194-b659-65bd26db6033" providerId="ADAL" clId="{1CB0E97B-80EB-42A1-A994-6DB9335D67E8}" dt="2021-07-19T19:59:43.686" v="132" actId="47"/>
        <pc:sldMkLst>
          <pc:docMk/>
          <pc:sldMk cId="1620466026" sldId="1906872554"/>
        </pc:sldMkLst>
      </pc:sldChg>
      <pc:sldChg chg="delSp modSp mod">
        <pc:chgData name="Gupta, Sumit D." userId="1897bf9b-0dd3-4194-b659-65bd26db6033" providerId="ADAL" clId="{1CB0E97B-80EB-42A1-A994-6DB9335D67E8}" dt="2021-07-19T19:54:20.865" v="103" actId="1076"/>
        <pc:sldMkLst>
          <pc:docMk/>
          <pc:sldMk cId="244482817" sldId="1906872555"/>
        </pc:sldMkLst>
        <pc:spChg chg="mod">
          <ac:chgData name="Gupta, Sumit D." userId="1897bf9b-0dd3-4194-b659-65bd26db6033" providerId="ADAL" clId="{1CB0E97B-80EB-42A1-A994-6DB9335D67E8}" dt="2021-07-19T19:54:20.865" v="103" actId="1076"/>
          <ac:spMkLst>
            <pc:docMk/>
            <pc:sldMk cId="244482817" sldId="1906872555"/>
            <ac:spMk id="5" creationId="{00000000-0000-0000-0000-000000000000}"/>
          </ac:spMkLst>
        </pc:spChg>
        <pc:spChg chg="del">
          <ac:chgData name="Gupta, Sumit D." userId="1897bf9b-0dd3-4194-b659-65bd26db6033" providerId="ADAL" clId="{1CB0E97B-80EB-42A1-A994-6DB9335D67E8}" dt="2021-07-19T19:54:14.819" v="102" actId="478"/>
          <ac:spMkLst>
            <pc:docMk/>
            <pc:sldMk cId="244482817" sldId="1906872555"/>
            <ac:spMk id="6" creationId="{715F5552-4E62-4C0C-BF7D-A7C9D32E3E96}"/>
          </ac:spMkLst>
        </pc:spChg>
        <pc:spChg chg="del">
          <ac:chgData name="Gupta, Sumit D." userId="1897bf9b-0dd3-4194-b659-65bd26db6033" providerId="ADAL" clId="{1CB0E97B-80EB-42A1-A994-6DB9335D67E8}" dt="2021-07-19T19:54:02.638" v="101" actId="478"/>
          <ac:spMkLst>
            <pc:docMk/>
            <pc:sldMk cId="244482817" sldId="1906872555"/>
            <ac:spMk id="8" creationId="{41A69C09-2BFA-41B6-A439-B5B893EE3ECF}"/>
          </ac:spMkLst>
        </pc:spChg>
        <pc:grpChg chg="del">
          <ac:chgData name="Gupta, Sumit D." userId="1897bf9b-0dd3-4194-b659-65bd26db6033" providerId="ADAL" clId="{1CB0E97B-80EB-42A1-A994-6DB9335D67E8}" dt="2021-07-19T19:54:14.819" v="102" actId="478"/>
          <ac:grpSpMkLst>
            <pc:docMk/>
            <pc:sldMk cId="244482817" sldId="1906872555"/>
            <ac:grpSpMk id="3" creationId="{1BCB1D88-CFD7-9540-A776-E959B531D528}"/>
          </ac:grpSpMkLst>
        </pc:grpChg>
      </pc:sldChg>
      <pc:sldChg chg="del">
        <pc:chgData name="Gupta, Sumit D." userId="1897bf9b-0dd3-4194-b659-65bd26db6033" providerId="ADAL" clId="{1CB0E97B-80EB-42A1-A994-6DB9335D67E8}" dt="2021-07-19T19:43:18.452" v="45" actId="47"/>
        <pc:sldMkLst>
          <pc:docMk/>
          <pc:sldMk cId="2535289608" sldId="1906872555"/>
        </pc:sldMkLst>
      </pc:sldChg>
      <pc:sldChg chg="modSp new mod">
        <pc:chgData name="Gupta, Sumit D." userId="1897bf9b-0dd3-4194-b659-65bd26db6033" providerId="ADAL" clId="{1CB0E97B-80EB-42A1-A994-6DB9335D67E8}" dt="2021-07-19T20:05:19.460" v="185" actId="404"/>
        <pc:sldMkLst>
          <pc:docMk/>
          <pc:sldMk cId="1359814486" sldId="1906872558"/>
        </pc:sldMkLst>
        <pc:spChg chg="mod">
          <ac:chgData name="Gupta, Sumit D." userId="1897bf9b-0dd3-4194-b659-65bd26db6033" providerId="ADAL" clId="{1CB0E97B-80EB-42A1-A994-6DB9335D67E8}" dt="2021-07-19T20:05:19.460" v="185" actId="404"/>
          <ac:spMkLst>
            <pc:docMk/>
            <pc:sldMk cId="1359814486" sldId="1906872558"/>
            <ac:spMk id="2" creationId="{B3C8A784-87F7-4D08-9595-77F2ACDFDD43}"/>
          </ac:spMkLst>
        </pc:spChg>
      </pc:sldChg>
    </pc:docChg>
  </pc:docChgLst>
  <pc:docChgLst>
    <pc:chgData name="Gupta, Sumit D." userId="1897bf9b-0dd3-4194-b659-65bd26db6033" providerId="ADAL" clId="{03D44EEC-3C4D-4D22-AC1E-ED25501C8B4A}"/>
    <pc:docChg chg="custSel modSld">
      <pc:chgData name="Gupta, Sumit D." userId="1897bf9b-0dd3-4194-b659-65bd26db6033" providerId="ADAL" clId="{03D44EEC-3C4D-4D22-AC1E-ED25501C8B4A}" dt="2021-07-20T18:20:08.980" v="3" actId="20577"/>
      <pc:docMkLst>
        <pc:docMk/>
      </pc:docMkLst>
      <pc:sldChg chg="modSp mod">
        <pc:chgData name="Gupta, Sumit D." userId="1897bf9b-0dd3-4194-b659-65bd26db6033" providerId="ADAL" clId="{03D44EEC-3C4D-4D22-AC1E-ED25501C8B4A}" dt="2021-07-20T18:20:08.980" v="3" actId="20577"/>
        <pc:sldMkLst>
          <pc:docMk/>
          <pc:sldMk cId="2904369906" sldId="1906872573"/>
        </pc:sldMkLst>
        <pc:spChg chg="mod">
          <ac:chgData name="Gupta, Sumit D." userId="1897bf9b-0dd3-4194-b659-65bd26db6033" providerId="ADAL" clId="{03D44EEC-3C4D-4D22-AC1E-ED25501C8B4A}" dt="2021-07-20T06:19:19.717" v="0" actId="313"/>
          <ac:spMkLst>
            <pc:docMk/>
            <pc:sldMk cId="2904369906" sldId="1906872573"/>
            <ac:spMk id="3" creationId="{3BFC3305-F853-4A45-A1C8-7F401987DB92}"/>
          </ac:spMkLst>
        </pc:spChg>
        <pc:spChg chg="mod">
          <ac:chgData name="Gupta, Sumit D." userId="1897bf9b-0dd3-4194-b659-65bd26db6033" providerId="ADAL" clId="{03D44EEC-3C4D-4D22-AC1E-ED25501C8B4A}" dt="2021-07-20T18:20:08.980" v="3" actId="20577"/>
          <ac:spMkLst>
            <pc:docMk/>
            <pc:sldMk cId="2904369906" sldId="1906872573"/>
            <ac:spMk id="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197B7-D205-4C1A-AF07-1D511B2A115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2D3E49CF-2A3E-4985-AC40-E7DD86F0E267}">
      <dgm:prSet phldrT="[Text]"/>
      <dgm:spPr/>
      <dgm:t>
        <a:bodyPr/>
        <a:lstStyle/>
        <a:p>
          <a:r>
            <a:rPr lang="en-US" dirty="0" smtClean="0"/>
            <a:t>Quality</a:t>
          </a:r>
        </a:p>
        <a:p>
          <a:r>
            <a:rPr lang="en-US" dirty="0" smtClean="0"/>
            <a:t>Check</a:t>
          </a:r>
          <a:endParaRPr lang="en-IN" dirty="0"/>
        </a:p>
      </dgm:t>
    </dgm:pt>
    <dgm:pt modelId="{980474E3-5354-45BA-9EDC-18F8373E2D22}" type="parTrans" cxnId="{50D48AFD-FFA9-4571-BDC7-1C4A2427CA99}">
      <dgm:prSet/>
      <dgm:spPr/>
      <dgm:t>
        <a:bodyPr/>
        <a:lstStyle/>
        <a:p>
          <a:endParaRPr lang="en-IN"/>
        </a:p>
      </dgm:t>
    </dgm:pt>
    <dgm:pt modelId="{55198482-63C8-4B79-BB7B-70E868AAA936}" type="sibTrans" cxnId="{50D48AFD-FFA9-4571-BDC7-1C4A2427CA99}">
      <dgm:prSet/>
      <dgm:spPr/>
      <dgm:t>
        <a:bodyPr/>
        <a:lstStyle/>
        <a:p>
          <a:endParaRPr lang="en-IN"/>
        </a:p>
      </dgm:t>
    </dgm:pt>
    <dgm:pt modelId="{99363B84-78A2-4ACE-A6AF-9774122B8BA6}">
      <dgm:prSet phldrT="[Text]"/>
      <dgm:spPr/>
      <dgm:t>
        <a:bodyPr/>
        <a:lstStyle/>
        <a:p>
          <a:r>
            <a:rPr lang="en-US" dirty="0" smtClean="0"/>
            <a:t>Quantity</a:t>
          </a:r>
          <a:endParaRPr lang="en-IN" dirty="0"/>
        </a:p>
      </dgm:t>
    </dgm:pt>
    <dgm:pt modelId="{5E4126D5-F47E-41A0-B994-6711AE50AA0B}" type="parTrans" cxnId="{298F4146-0607-4E88-9FAE-E0D9C16A52A8}">
      <dgm:prSet/>
      <dgm:spPr/>
      <dgm:t>
        <a:bodyPr/>
        <a:lstStyle/>
        <a:p>
          <a:endParaRPr lang="en-IN"/>
        </a:p>
      </dgm:t>
    </dgm:pt>
    <dgm:pt modelId="{DF3221E6-40D6-493C-AC0D-570F72E3BB31}" type="sibTrans" cxnId="{298F4146-0607-4E88-9FAE-E0D9C16A52A8}">
      <dgm:prSet/>
      <dgm:spPr/>
      <dgm:t>
        <a:bodyPr/>
        <a:lstStyle/>
        <a:p>
          <a:endParaRPr lang="en-IN"/>
        </a:p>
      </dgm:t>
    </dgm:pt>
    <dgm:pt modelId="{D24BC211-D0B5-4F3A-8D76-9EB915E2DAA1}">
      <dgm:prSet phldrT="[Text]"/>
      <dgm:spPr/>
      <dgm:t>
        <a:bodyPr/>
        <a:lstStyle/>
        <a:p>
          <a:r>
            <a:rPr lang="en-US" dirty="0" smtClean="0"/>
            <a:t>Durability</a:t>
          </a:r>
          <a:endParaRPr lang="en-IN" dirty="0"/>
        </a:p>
      </dgm:t>
    </dgm:pt>
    <dgm:pt modelId="{1BE01272-7827-4986-ABC8-6FAB5DFE588E}" type="parTrans" cxnId="{99883A22-047D-478D-8C5A-2758CFC069F9}">
      <dgm:prSet/>
      <dgm:spPr/>
      <dgm:t>
        <a:bodyPr/>
        <a:lstStyle/>
        <a:p>
          <a:endParaRPr lang="en-IN"/>
        </a:p>
      </dgm:t>
    </dgm:pt>
    <dgm:pt modelId="{7E4ACE6C-E371-4547-A4C9-F54557395632}" type="sibTrans" cxnId="{99883A22-047D-478D-8C5A-2758CFC069F9}">
      <dgm:prSet/>
      <dgm:spPr/>
      <dgm:t>
        <a:bodyPr/>
        <a:lstStyle/>
        <a:p>
          <a:endParaRPr lang="en-IN"/>
        </a:p>
      </dgm:t>
    </dgm:pt>
    <dgm:pt modelId="{A4796A57-4F75-464F-A4C3-6A2CAF544208}" type="pres">
      <dgm:prSet presAssocID="{570197B7-D205-4C1A-AF07-1D511B2A1155}" presName="Name0" presStyleCnt="0">
        <dgm:presLayoutVars>
          <dgm:dir/>
          <dgm:animLvl val="lvl"/>
          <dgm:resizeHandles val="exact"/>
        </dgm:presLayoutVars>
      </dgm:prSet>
      <dgm:spPr/>
    </dgm:pt>
    <dgm:pt modelId="{44B54658-4EFA-4BEB-9150-B3D3C5D65D71}" type="pres">
      <dgm:prSet presAssocID="{2D3E49CF-2A3E-4985-AC40-E7DD86F0E26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E19163-4767-489C-8869-CB92930AAE17}" type="pres">
      <dgm:prSet presAssocID="{55198482-63C8-4B79-BB7B-70E868AAA936}" presName="parTxOnlySpace" presStyleCnt="0"/>
      <dgm:spPr/>
    </dgm:pt>
    <dgm:pt modelId="{156C2A87-902B-42E7-BDA5-A0E5A322B23A}" type="pres">
      <dgm:prSet presAssocID="{99363B84-78A2-4ACE-A6AF-9774122B8BA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39AB5CB-1BE3-4054-8E72-52DDA0B5D2E6}" type="pres">
      <dgm:prSet presAssocID="{DF3221E6-40D6-493C-AC0D-570F72E3BB31}" presName="parTxOnlySpace" presStyleCnt="0"/>
      <dgm:spPr/>
    </dgm:pt>
    <dgm:pt modelId="{F30F33F0-C0A4-4470-B85B-CFC5A12B8544}" type="pres">
      <dgm:prSet presAssocID="{D24BC211-D0B5-4F3A-8D76-9EB915E2DAA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C86C608-AC30-4F63-A617-7CD253109F23}" type="presOf" srcId="{99363B84-78A2-4ACE-A6AF-9774122B8BA6}" destId="{156C2A87-902B-42E7-BDA5-A0E5A322B23A}" srcOrd="0" destOrd="0" presId="urn:microsoft.com/office/officeart/2005/8/layout/chevron1"/>
    <dgm:cxn modelId="{4F8026B5-8351-4DF2-AD8F-E28BE289FFD2}" type="presOf" srcId="{2D3E49CF-2A3E-4985-AC40-E7DD86F0E267}" destId="{44B54658-4EFA-4BEB-9150-B3D3C5D65D71}" srcOrd="0" destOrd="0" presId="urn:microsoft.com/office/officeart/2005/8/layout/chevron1"/>
    <dgm:cxn modelId="{298F4146-0607-4E88-9FAE-E0D9C16A52A8}" srcId="{570197B7-D205-4C1A-AF07-1D511B2A1155}" destId="{99363B84-78A2-4ACE-A6AF-9774122B8BA6}" srcOrd="1" destOrd="0" parTransId="{5E4126D5-F47E-41A0-B994-6711AE50AA0B}" sibTransId="{DF3221E6-40D6-493C-AC0D-570F72E3BB31}"/>
    <dgm:cxn modelId="{50D48AFD-FFA9-4571-BDC7-1C4A2427CA99}" srcId="{570197B7-D205-4C1A-AF07-1D511B2A1155}" destId="{2D3E49CF-2A3E-4985-AC40-E7DD86F0E267}" srcOrd="0" destOrd="0" parTransId="{980474E3-5354-45BA-9EDC-18F8373E2D22}" sibTransId="{55198482-63C8-4B79-BB7B-70E868AAA936}"/>
    <dgm:cxn modelId="{2A089515-6088-4B67-A2E0-57EF70A38896}" type="presOf" srcId="{570197B7-D205-4C1A-AF07-1D511B2A1155}" destId="{A4796A57-4F75-464F-A4C3-6A2CAF544208}" srcOrd="0" destOrd="0" presId="urn:microsoft.com/office/officeart/2005/8/layout/chevron1"/>
    <dgm:cxn modelId="{83172B79-ACD8-4821-8E30-B7125CB26B4D}" type="presOf" srcId="{D24BC211-D0B5-4F3A-8D76-9EB915E2DAA1}" destId="{F30F33F0-C0A4-4470-B85B-CFC5A12B8544}" srcOrd="0" destOrd="0" presId="urn:microsoft.com/office/officeart/2005/8/layout/chevron1"/>
    <dgm:cxn modelId="{99883A22-047D-478D-8C5A-2758CFC069F9}" srcId="{570197B7-D205-4C1A-AF07-1D511B2A1155}" destId="{D24BC211-D0B5-4F3A-8D76-9EB915E2DAA1}" srcOrd="2" destOrd="0" parTransId="{1BE01272-7827-4986-ABC8-6FAB5DFE588E}" sibTransId="{7E4ACE6C-E371-4547-A4C9-F54557395632}"/>
    <dgm:cxn modelId="{12D49E26-44FE-462B-90A4-C84CFEDEB3A3}" type="presParOf" srcId="{A4796A57-4F75-464F-A4C3-6A2CAF544208}" destId="{44B54658-4EFA-4BEB-9150-B3D3C5D65D71}" srcOrd="0" destOrd="0" presId="urn:microsoft.com/office/officeart/2005/8/layout/chevron1"/>
    <dgm:cxn modelId="{EBE20A38-34DC-41B7-9D3C-DED0C74B8CB5}" type="presParOf" srcId="{A4796A57-4F75-464F-A4C3-6A2CAF544208}" destId="{DFE19163-4767-489C-8869-CB92930AAE17}" srcOrd="1" destOrd="0" presId="urn:microsoft.com/office/officeart/2005/8/layout/chevron1"/>
    <dgm:cxn modelId="{3FF8E599-A1B8-4330-ACB8-80428432F19D}" type="presParOf" srcId="{A4796A57-4F75-464F-A4C3-6A2CAF544208}" destId="{156C2A87-902B-42E7-BDA5-A0E5A322B23A}" srcOrd="2" destOrd="0" presId="urn:microsoft.com/office/officeart/2005/8/layout/chevron1"/>
    <dgm:cxn modelId="{FFB39047-6E7A-4ACB-A6F3-84C5EFFB9D16}" type="presParOf" srcId="{A4796A57-4F75-464F-A4C3-6A2CAF544208}" destId="{639AB5CB-1BE3-4054-8E72-52DDA0B5D2E6}" srcOrd="3" destOrd="0" presId="urn:microsoft.com/office/officeart/2005/8/layout/chevron1"/>
    <dgm:cxn modelId="{968D8565-BB6D-4E21-B43C-331E5DECC806}" type="presParOf" srcId="{A4796A57-4F75-464F-A4C3-6A2CAF544208}" destId="{F30F33F0-C0A4-4470-B85B-CFC5A12B854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197B7-D205-4C1A-AF07-1D511B2A115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2D3E49CF-2A3E-4985-AC40-E7DD86F0E267}">
      <dgm:prSet phldrT="[Text]" custT="1"/>
      <dgm:spPr/>
      <dgm:t>
        <a:bodyPr/>
        <a:lstStyle/>
        <a:p>
          <a:r>
            <a:rPr lang="en-US" sz="2000" dirty="0" smtClean="0"/>
            <a:t>Store</a:t>
          </a:r>
          <a:endParaRPr lang="en-IN" sz="1400" dirty="0"/>
        </a:p>
      </dgm:t>
    </dgm:pt>
    <dgm:pt modelId="{980474E3-5354-45BA-9EDC-18F8373E2D22}" type="parTrans" cxnId="{50D48AFD-FFA9-4571-BDC7-1C4A2427CA99}">
      <dgm:prSet/>
      <dgm:spPr/>
      <dgm:t>
        <a:bodyPr/>
        <a:lstStyle/>
        <a:p>
          <a:endParaRPr lang="en-IN"/>
        </a:p>
      </dgm:t>
    </dgm:pt>
    <dgm:pt modelId="{55198482-63C8-4B79-BB7B-70E868AAA936}" type="sibTrans" cxnId="{50D48AFD-FFA9-4571-BDC7-1C4A2427CA99}">
      <dgm:prSet/>
      <dgm:spPr/>
      <dgm:t>
        <a:bodyPr/>
        <a:lstStyle/>
        <a:p>
          <a:endParaRPr lang="en-IN"/>
        </a:p>
      </dgm:t>
    </dgm:pt>
    <dgm:pt modelId="{99363B84-78A2-4ACE-A6AF-9774122B8BA6}">
      <dgm:prSet phldrT="[Text]" custT="1"/>
      <dgm:spPr/>
      <dgm:t>
        <a:bodyPr/>
        <a:lstStyle/>
        <a:p>
          <a:r>
            <a:rPr lang="en-US" sz="2000" dirty="0" smtClean="0"/>
            <a:t>Prevent </a:t>
          </a:r>
          <a:endParaRPr lang="en-IN" sz="2000" dirty="0"/>
        </a:p>
      </dgm:t>
    </dgm:pt>
    <dgm:pt modelId="{5E4126D5-F47E-41A0-B994-6711AE50AA0B}" type="parTrans" cxnId="{298F4146-0607-4E88-9FAE-E0D9C16A52A8}">
      <dgm:prSet/>
      <dgm:spPr/>
      <dgm:t>
        <a:bodyPr/>
        <a:lstStyle/>
        <a:p>
          <a:endParaRPr lang="en-IN"/>
        </a:p>
      </dgm:t>
    </dgm:pt>
    <dgm:pt modelId="{DF3221E6-40D6-493C-AC0D-570F72E3BB31}" type="sibTrans" cxnId="{298F4146-0607-4E88-9FAE-E0D9C16A52A8}">
      <dgm:prSet/>
      <dgm:spPr/>
      <dgm:t>
        <a:bodyPr/>
        <a:lstStyle/>
        <a:p>
          <a:endParaRPr lang="en-IN"/>
        </a:p>
      </dgm:t>
    </dgm:pt>
    <dgm:pt modelId="{D24BC211-D0B5-4F3A-8D76-9EB915E2DAA1}">
      <dgm:prSet phldrT="[Text]"/>
      <dgm:spPr/>
      <dgm:t>
        <a:bodyPr/>
        <a:lstStyle/>
        <a:p>
          <a:r>
            <a:rPr lang="en-US" dirty="0" smtClean="0"/>
            <a:t>Processing</a:t>
          </a:r>
          <a:endParaRPr lang="en-IN" dirty="0"/>
        </a:p>
      </dgm:t>
    </dgm:pt>
    <dgm:pt modelId="{1BE01272-7827-4986-ABC8-6FAB5DFE588E}" type="parTrans" cxnId="{99883A22-047D-478D-8C5A-2758CFC069F9}">
      <dgm:prSet/>
      <dgm:spPr/>
      <dgm:t>
        <a:bodyPr/>
        <a:lstStyle/>
        <a:p>
          <a:endParaRPr lang="en-IN"/>
        </a:p>
      </dgm:t>
    </dgm:pt>
    <dgm:pt modelId="{7E4ACE6C-E371-4547-A4C9-F54557395632}" type="sibTrans" cxnId="{99883A22-047D-478D-8C5A-2758CFC069F9}">
      <dgm:prSet/>
      <dgm:spPr/>
      <dgm:t>
        <a:bodyPr/>
        <a:lstStyle/>
        <a:p>
          <a:endParaRPr lang="en-IN"/>
        </a:p>
      </dgm:t>
    </dgm:pt>
    <dgm:pt modelId="{A4796A57-4F75-464F-A4C3-6A2CAF544208}" type="pres">
      <dgm:prSet presAssocID="{570197B7-D205-4C1A-AF07-1D511B2A1155}" presName="Name0" presStyleCnt="0">
        <dgm:presLayoutVars>
          <dgm:dir/>
          <dgm:animLvl val="lvl"/>
          <dgm:resizeHandles val="exact"/>
        </dgm:presLayoutVars>
      </dgm:prSet>
      <dgm:spPr/>
    </dgm:pt>
    <dgm:pt modelId="{44B54658-4EFA-4BEB-9150-B3D3C5D65D71}" type="pres">
      <dgm:prSet presAssocID="{2D3E49CF-2A3E-4985-AC40-E7DD86F0E26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E19163-4767-489C-8869-CB92930AAE17}" type="pres">
      <dgm:prSet presAssocID="{55198482-63C8-4B79-BB7B-70E868AAA936}" presName="parTxOnlySpace" presStyleCnt="0"/>
      <dgm:spPr/>
    </dgm:pt>
    <dgm:pt modelId="{156C2A87-902B-42E7-BDA5-A0E5A322B23A}" type="pres">
      <dgm:prSet presAssocID="{99363B84-78A2-4ACE-A6AF-9774122B8BA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39AB5CB-1BE3-4054-8E72-52DDA0B5D2E6}" type="pres">
      <dgm:prSet presAssocID="{DF3221E6-40D6-493C-AC0D-570F72E3BB31}" presName="parTxOnlySpace" presStyleCnt="0"/>
      <dgm:spPr/>
    </dgm:pt>
    <dgm:pt modelId="{F30F33F0-C0A4-4470-B85B-CFC5A12B8544}" type="pres">
      <dgm:prSet presAssocID="{D24BC211-D0B5-4F3A-8D76-9EB915E2DAA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3D0CAD1-A2C5-4305-AA74-ED3820883617}" type="presOf" srcId="{D24BC211-D0B5-4F3A-8D76-9EB915E2DAA1}" destId="{F30F33F0-C0A4-4470-B85B-CFC5A12B8544}" srcOrd="0" destOrd="0" presId="urn:microsoft.com/office/officeart/2005/8/layout/chevron1"/>
    <dgm:cxn modelId="{0323B902-1BEB-4475-A26B-9D6C288E210A}" type="presOf" srcId="{2D3E49CF-2A3E-4985-AC40-E7DD86F0E267}" destId="{44B54658-4EFA-4BEB-9150-B3D3C5D65D71}" srcOrd="0" destOrd="0" presId="urn:microsoft.com/office/officeart/2005/8/layout/chevron1"/>
    <dgm:cxn modelId="{C3D43AD3-15AE-4861-BBA0-2EB659103F10}" type="presOf" srcId="{570197B7-D205-4C1A-AF07-1D511B2A1155}" destId="{A4796A57-4F75-464F-A4C3-6A2CAF544208}" srcOrd="0" destOrd="0" presId="urn:microsoft.com/office/officeart/2005/8/layout/chevron1"/>
    <dgm:cxn modelId="{298F4146-0607-4E88-9FAE-E0D9C16A52A8}" srcId="{570197B7-D205-4C1A-AF07-1D511B2A1155}" destId="{99363B84-78A2-4ACE-A6AF-9774122B8BA6}" srcOrd="1" destOrd="0" parTransId="{5E4126D5-F47E-41A0-B994-6711AE50AA0B}" sibTransId="{DF3221E6-40D6-493C-AC0D-570F72E3BB31}"/>
    <dgm:cxn modelId="{50D48AFD-FFA9-4571-BDC7-1C4A2427CA99}" srcId="{570197B7-D205-4C1A-AF07-1D511B2A1155}" destId="{2D3E49CF-2A3E-4985-AC40-E7DD86F0E267}" srcOrd="0" destOrd="0" parTransId="{980474E3-5354-45BA-9EDC-18F8373E2D22}" sibTransId="{55198482-63C8-4B79-BB7B-70E868AAA936}"/>
    <dgm:cxn modelId="{93976703-B00A-4DFA-BB04-B0D916AFF995}" type="presOf" srcId="{99363B84-78A2-4ACE-A6AF-9774122B8BA6}" destId="{156C2A87-902B-42E7-BDA5-A0E5A322B23A}" srcOrd="0" destOrd="0" presId="urn:microsoft.com/office/officeart/2005/8/layout/chevron1"/>
    <dgm:cxn modelId="{99883A22-047D-478D-8C5A-2758CFC069F9}" srcId="{570197B7-D205-4C1A-AF07-1D511B2A1155}" destId="{D24BC211-D0B5-4F3A-8D76-9EB915E2DAA1}" srcOrd="2" destOrd="0" parTransId="{1BE01272-7827-4986-ABC8-6FAB5DFE588E}" sibTransId="{7E4ACE6C-E371-4547-A4C9-F54557395632}"/>
    <dgm:cxn modelId="{21D22DDD-E426-43BF-9DA9-CE4202CB7447}" type="presParOf" srcId="{A4796A57-4F75-464F-A4C3-6A2CAF544208}" destId="{44B54658-4EFA-4BEB-9150-B3D3C5D65D71}" srcOrd="0" destOrd="0" presId="urn:microsoft.com/office/officeart/2005/8/layout/chevron1"/>
    <dgm:cxn modelId="{016D979B-E87A-40A2-BE07-F7DEAEFB0AD3}" type="presParOf" srcId="{A4796A57-4F75-464F-A4C3-6A2CAF544208}" destId="{DFE19163-4767-489C-8869-CB92930AAE17}" srcOrd="1" destOrd="0" presId="urn:microsoft.com/office/officeart/2005/8/layout/chevron1"/>
    <dgm:cxn modelId="{1CAF15DA-038B-4164-B603-A1AB2E243922}" type="presParOf" srcId="{A4796A57-4F75-464F-A4C3-6A2CAF544208}" destId="{156C2A87-902B-42E7-BDA5-A0E5A322B23A}" srcOrd="2" destOrd="0" presId="urn:microsoft.com/office/officeart/2005/8/layout/chevron1"/>
    <dgm:cxn modelId="{8EDEB43B-B385-4DED-A76A-D35C310861F8}" type="presParOf" srcId="{A4796A57-4F75-464F-A4C3-6A2CAF544208}" destId="{639AB5CB-1BE3-4054-8E72-52DDA0B5D2E6}" srcOrd="3" destOrd="0" presId="urn:microsoft.com/office/officeart/2005/8/layout/chevron1"/>
    <dgm:cxn modelId="{962E05CC-78B3-44DA-8070-3497444DF239}" type="presParOf" srcId="{A4796A57-4F75-464F-A4C3-6A2CAF544208}" destId="{F30F33F0-C0A4-4470-B85B-CFC5A12B854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0197B7-D205-4C1A-AF07-1D511B2A115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2D3E49CF-2A3E-4985-AC40-E7DD86F0E267}">
      <dgm:prSet phldrT="[Text]" custT="1"/>
      <dgm:spPr/>
      <dgm:t>
        <a:bodyPr/>
        <a:lstStyle/>
        <a:p>
          <a:r>
            <a:rPr lang="en-US" sz="1800" dirty="0" smtClean="0"/>
            <a:t>Preservation</a:t>
          </a:r>
          <a:endParaRPr lang="en-IN" sz="1800" dirty="0"/>
        </a:p>
      </dgm:t>
    </dgm:pt>
    <dgm:pt modelId="{980474E3-5354-45BA-9EDC-18F8373E2D22}" type="parTrans" cxnId="{50D48AFD-FFA9-4571-BDC7-1C4A2427CA99}">
      <dgm:prSet/>
      <dgm:spPr/>
      <dgm:t>
        <a:bodyPr/>
        <a:lstStyle/>
        <a:p>
          <a:endParaRPr lang="en-IN"/>
        </a:p>
      </dgm:t>
    </dgm:pt>
    <dgm:pt modelId="{55198482-63C8-4B79-BB7B-70E868AAA936}" type="sibTrans" cxnId="{50D48AFD-FFA9-4571-BDC7-1C4A2427CA99}">
      <dgm:prSet/>
      <dgm:spPr/>
      <dgm:t>
        <a:bodyPr/>
        <a:lstStyle/>
        <a:p>
          <a:endParaRPr lang="en-IN"/>
        </a:p>
      </dgm:t>
    </dgm:pt>
    <dgm:pt modelId="{99363B84-78A2-4ACE-A6AF-9774122B8BA6}">
      <dgm:prSet phldrT="[Text]" custT="1"/>
      <dgm:spPr/>
      <dgm:t>
        <a:bodyPr/>
        <a:lstStyle/>
        <a:p>
          <a:r>
            <a:rPr lang="en-US" sz="1800" dirty="0" smtClean="0"/>
            <a:t> Ready Product</a:t>
          </a:r>
          <a:endParaRPr lang="en-IN" sz="1800" dirty="0"/>
        </a:p>
      </dgm:t>
    </dgm:pt>
    <dgm:pt modelId="{5E4126D5-F47E-41A0-B994-6711AE50AA0B}" type="parTrans" cxnId="{298F4146-0607-4E88-9FAE-E0D9C16A52A8}">
      <dgm:prSet/>
      <dgm:spPr/>
      <dgm:t>
        <a:bodyPr/>
        <a:lstStyle/>
        <a:p>
          <a:endParaRPr lang="en-IN"/>
        </a:p>
      </dgm:t>
    </dgm:pt>
    <dgm:pt modelId="{DF3221E6-40D6-493C-AC0D-570F72E3BB31}" type="sibTrans" cxnId="{298F4146-0607-4E88-9FAE-E0D9C16A52A8}">
      <dgm:prSet/>
      <dgm:spPr/>
      <dgm:t>
        <a:bodyPr/>
        <a:lstStyle/>
        <a:p>
          <a:endParaRPr lang="en-IN"/>
        </a:p>
      </dgm:t>
    </dgm:pt>
    <dgm:pt modelId="{D24BC211-D0B5-4F3A-8D76-9EB915E2DAA1}">
      <dgm:prSet phldrT="[Text]" custT="1"/>
      <dgm:spPr/>
      <dgm:t>
        <a:bodyPr/>
        <a:lstStyle/>
        <a:p>
          <a:r>
            <a:rPr lang="en-US" sz="2000" dirty="0" smtClean="0"/>
            <a:t>Market place</a:t>
          </a:r>
          <a:endParaRPr lang="en-IN" sz="2000" dirty="0"/>
        </a:p>
      </dgm:t>
    </dgm:pt>
    <dgm:pt modelId="{1BE01272-7827-4986-ABC8-6FAB5DFE588E}" type="parTrans" cxnId="{99883A22-047D-478D-8C5A-2758CFC069F9}">
      <dgm:prSet/>
      <dgm:spPr/>
      <dgm:t>
        <a:bodyPr/>
        <a:lstStyle/>
        <a:p>
          <a:endParaRPr lang="en-IN"/>
        </a:p>
      </dgm:t>
    </dgm:pt>
    <dgm:pt modelId="{7E4ACE6C-E371-4547-A4C9-F54557395632}" type="sibTrans" cxnId="{99883A22-047D-478D-8C5A-2758CFC069F9}">
      <dgm:prSet/>
      <dgm:spPr/>
      <dgm:t>
        <a:bodyPr/>
        <a:lstStyle/>
        <a:p>
          <a:endParaRPr lang="en-IN"/>
        </a:p>
      </dgm:t>
    </dgm:pt>
    <dgm:pt modelId="{A4796A57-4F75-464F-A4C3-6A2CAF544208}" type="pres">
      <dgm:prSet presAssocID="{570197B7-D205-4C1A-AF07-1D511B2A1155}" presName="Name0" presStyleCnt="0">
        <dgm:presLayoutVars>
          <dgm:dir val="rev"/>
          <dgm:animLvl val="lvl"/>
          <dgm:resizeHandles val="exact"/>
        </dgm:presLayoutVars>
      </dgm:prSet>
      <dgm:spPr/>
    </dgm:pt>
    <dgm:pt modelId="{44B54658-4EFA-4BEB-9150-B3D3C5D65D71}" type="pres">
      <dgm:prSet presAssocID="{2D3E49CF-2A3E-4985-AC40-E7DD86F0E26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E19163-4767-489C-8869-CB92930AAE17}" type="pres">
      <dgm:prSet presAssocID="{55198482-63C8-4B79-BB7B-70E868AAA936}" presName="parTxOnlySpace" presStyleCnt="0"/>
      <dgm:spPr/>
    </dgm:pt>
    <dgm:pt modelId="{156C2A87-902B-42E7-BDA5-A0E5A322B23A}" type="pres">
      <dgm:prSet presAssocID="{99363B84-78A2-4ACE-A6AF-9774122B8BA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39AB5CB-1BE3-4054-8E72-52DDA0B5D2E6}" type="pres">
      <dgm:prSet presAssocID="{DF3221E6-40D6-493C-AC0D-570F72E3BB31}" presName="parTxOnlySpace" presStyleCnt="0"/>
      <dgm:spPr/>
    </dgm:pt>
    <dgm:pt modelId="{F30F33F0-C0A4-4470-B85B-CFC5A12B8544}" type="pres">
      <dgm:prSet presAssocID="{D24BC211-D0B5-4F3A-8D76-9EB915E2DAA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6BADD10-862E-491B-AE62-44F597C46B1B}" type="presOf" srcId="{99363B84-78A2-4ACE-A6AF-9774122B8BA6}" destId="{156C2A87-902B-42E7-BDA5-A0E5A322B23A}" srcOrd="0" destOrd="0" presId="urn:microsoft.com/office/officeart/2005/8/layout/chevron1"/>
    <dgm:cxn modelId="{B80BFE3A-54FD-4653-9BB5-3E6930A4C39A}" type="presOf" srcId="{570197B7-D205-4C1A-AF07-1D511B2A1155}" destId="{A4796A57-4F75-464F-A4C3-6A2CAF544208}" srcOrd="0" destOrd="0" presId="urn:microsoft.com/office/officeart/2005/8/layout/chevron1"/>
    <dgm:cxn modelId="{298F4146-0607-4E88-9FAE-E0D9C16A52A8}" srcId="{570197B7-D205-4C1A-AF07-1D511B2A1155}" destId="{99363B84-78A2-4ACE-A6AF-9774122B8BA6}" srcOrd="1" destOrd="0" parTransId="{5E4126D5-F47E-41A0-B994-6711AE50AA0B}" sibTransId="{DF3221E6-40D6-493C-AC0D-570F72E3BB31}"/>
    <dgm:cxn modelId="{50D48AFD-FFA9-4571-BDC7-1C4A2427CA99}" srcId="{570197B7-D205-4C1A-AF07-1D511B2A1155}" destId="{2D3E49CF-2A3E-4985-AC40-E7DD86F0E267}" srcOrd="0" destOrd="0" parTransId="{980474E3-5354-45BA-9EDC-18F8373E2D22}" sibTransId="{55198482-63C8-4B79-BB7B-70E868AAA936}"/>
    <dgm:cxn modelId="{229503BC-B756-4F39-A79A-4DEFCB83C7F8}" type="presOf" srcId="{D24BC211-D0B5-4F3A-8D76-9EB915E2DAA1}" destId="{F30F33F0-C0A4-4470-B85B-CFC5A12B8544}" srcOrd="0" destOrd="0" presId="urn:microsoft.com/office/officeart/2005/8/layout/chevron1"/>
    <dgm:cxn modelId="{B574C9FE-947B-4EB4-9510-256C3B9B4B11}" type="presOf" srcId="{2D3E49CF-2A3E-4985-AC40-E7DD86F0E267}" destId="{44B54658-4EFA-4BEB-9150-B3D3C5D65D71}" srcOrd="0" destOrd="0" presId="urn:microsoft.com/office/officeart/2005/8/layout/chevron1"/>
    <dgm:cxn modelId="{99883A22-047D-478D-8C5A-2758CFC069F9}" srcId="{570197B7-D205-4C1A-AF07-1D511B2A1155}" destId="{D24BC211-D0B5-4F3A-8D76-9EB915E2DAA1}" srcOrd="2" destOrd="0" parTransId="{1BE01272-7827-4986-ABC8-6FAB5DFE588E}" sibTransId="{7E4ACE6C-E371-4547-A4C9-F54557395632}"/>
    <dgm:cxn modelId="{43B2E56F-2943-4F4A-988A-39A7B33D0C42}" type="presParOf" srcId="{A4796A57-4F75-464F-A4C3-6A2CAF544208}" destId="{44B54658-4EFA-4BEB-9150-B3D3C5D65D71}" srcOrd="0" destOrd="0" presId="urn:microsoft.com/office/officeart/2005/8/layout/chevron1"/>
    <dgm:cxn modelId="{64E7BD0B-08DF-4C94-9640-A00A1955C96D}" type="presParOf" srcId="{A4796A57-4F75-464F-A4C3-6A2CAF544208}" destId="{DFE19163-4767-489C-8869-CB92930AAE17}" srcOrd="1" destOrd="0" presId="urn:microsoft.com/office/officeart/2005/8/layout/chevron1"/>
    <dgm:cxn modelId="{42E7AAF0-0740-4CD8-9630-037739C827E7}" type="presParOf" srcId="{A4796A57-4F75-464F-A4C3-6A2CAF544208}" destId="{156C2A87-902B-42E7-BDA5-A0E5A322B23A}" srcOrd="2" destOrd="0" presId="urn:microsoft.com/office/officeart/2005/8/layout/chevron1"/>
    <dgm:cxn modelId="{D24469D5-711C-4D5C-BA6B-23E127CF61AE}" type="presParOf" srcId="{A4796A57-4F75-464F-A4C3-6A2CAF544208}" destId="{639AB5CB-1BE3-4054-8E72-52DDA0B5D2E6}" srcOrd="3" destOrd="0" presId="urn:microsoft.com/office/officeart/2005/8/layout/chevron1"/>
    <dgm:cxn modelId="{BB7AFE19-1F71-442E-9763-0559F2202263}" type="presParOf" srcId="{A4796A57-4F75-464F-A4C3-6A2CAF544208}" destId="{F30F33F0-C0A4-4470-B85B-CFC5A12B854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0197B7-D205-4C1A-AF07-1D511B2A115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2D3E49CF-2A3E-4985-AC40-E7DD86F0E267}">
      <dgm:prSet phldrT="[Text]" custT="1"/>
      <dgm:spPr/>
      <dgm:t>
        <a:bodyPr/>
        <a:lstStyle/>
        <a:p>
          <a:r>
            <a:rPr lang="en-US" sz="1800" dirty="0" smtClean="0"/>
            <a:t>Transportation </a:t>
          </a:r>
          <a:endParaRPr lang="en-IN" sz="1800" dirty="0"/>
        </a:p>
      </dgm:t>
    </dgm:pt>
    <dgm:pt modelId="{980474E3-5354-45BA-9EDC-18F8373E2D22}" type="parTrans" cxnId="{50D48AFD-FFA9-4571-BDC7-1C4A2427CA99}">
      <dgm:prSet/>
      <dgm:spPr/>
      <dgm:t>
        <a:bodyPr/>
        <a:lstStyle/>
        <a:p>
          <a:endParaRPr lang="en-IN"/>
        </a:p>
      </dgm:t>
    </dgm:pt>
    <dgm:pt modelId="{55198482-63C8-4B79-BB7B-70E868AAA936}" type="sibTrans" cxnId="{50D48AFD-FFA9-4571-BDC7-1C4A2427CA99}">
      <dgm:prSet/>
      <dgm:spPr/>
      <dgm:t>
        <a:bodyPr/>
        <a:lstStyle/>
        <a:p>
          <a:endParaRPr lang="en-IN"/>
        </a:p>
      </dgm:t>
    </dgm:pt>
    <dgm:pt modelId="{99363B84-78A2-4ACE-A6AF-9774122B8BA6}">
      <dgm:prSet phldrT="[Text]" custT="1"/>
      <dgm:spPr/>
      <dgm:t>
        <a:bodyPr/>
        <a:lstStyle/>
        <a:p>
          <a:r>
            <a:rPr lang="en-US" sz="1800" dirty="0" smtClean="0"/>
            <a:t>Selling Product</a:t>
          </a:r>
          <a:endParaRPr lang="en-IN" sz="1800" dirty="0"/>
        </a:p>
      </dgm:t>
    </dgm:pt>
    <dgm:pt modelId="{5E4126D5-F47E-41A0-B994-6711AE50AA0B}" type="parTrans" cxnId="{298F4146-0607-4E88-9FAE-E0D9C16A52A8}">
      <dgm:prSet/>
      <dgm:spPr/>
      <dgm:t>
        <a:bodyPr/>
        <a:lstStyle/>
        <a:p>
          <a:endParaRPr lang="en-IN"/>
        </a:p>
      </dgm:t>
    </dgm:pt>
    <dgm:pt modelId="{DF3221E6-40D6-493C-AC0D-570F72E3BB31}" type="sibTrans" cxnId="{298F4146-0607-4E88-9FAE-E0D9C16A52A8}">
      <dgm:prSet/>
      <dgm:spPr/>
      <dgm:t>
        <a:bodyPr/>
        <a:lstStyle/>
        <a:p>
          <a:endParaRPr lang="en-IN"/>
        </a:p>
      </dgm:t>
    </dgm:pt>
    <dgm:pt modelId="{A4796A57-4F75-464F-A4C3-6A2CAF544208}" type="pres">
      <dgm:prSet presAssocID="{570197B7-D205-4C1A-AF07-1D511B2A1155}" presName="Name0" presStyleCnt="0">
        <dgm:presLayoutVars>
          <dgm:dir val="rev"/>
          <dgm:animLvl val="lvl"/>
          <dgm:resizeHandles val="exact"/>
        </dgm:presLayoutVars>
      </dgm:prSet>
      <dgm:spPr/>
    </dgm:pt>
    <dgm:pt modelId="{44B54658-4EFA-4BEB-9150-B3D3C5D65D71}" type="pres">
      <dgm:prSet presAssocID="{2D3E49CF-2A3E-4985-AC40-E7DD86F0E267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E19163-4767-489C-8869-CB92930AAE17}" type="pres">
      <dgm:prSet presAssocID="{55198482-63C8-4B79-BB7B-70E868AAA936}" presName="parTxOnlySpace" presStyleCnt="0"/>
      <dgm:spPr/>
    </dgm:pt>
    <dgm:pt modelId="{156C2A87-902B-42E7-BDA5-A0E5A322B23A}" type="pres">
      <dgm:prSet presAssocID="{99363B84-78A2-4ACE-A6AF-9774122B8BA6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0D48AFD-FFA9-4571-BDC7-1C4A2427CA99}" srcId="{570197B7-D205-4C1A-AF07-1D511B2A1155}" destId="{2D3E49CF-2A3E-4985-AC40-E7DD86F0E267}" srcOrd="0" destOrd="0" parTransId="{980474E3-5354-45BA-9EDC-18F8373E2D22}" sibTransId="{55198482-63C8-4B79-BB7B-70E868AAA936}"/>
    <dgm:cxn modelId="{CD347270-11A4-4C23-BBDD-DEFAA6792C57}" type="presOf" srcId="{2D3E49CF-2A3E-4985-AC40-E7DD86F0E267}" destId="{44B54658-4EFA-4BEB-9150-B3D3C5D65D71}" srcOrd="0" destOrd="0" presId="urn:microsoft.com/office/officeart/2005/8/layout/chevron1"/>
    <dgm:cxn modelId="{5D754CB1-F35E-44EB-A10C-9D710004A68E}" type="presOf" srcId="{570197B7-D205-4C1A-AF07-1D511B2A1155}" destId="{A4796A57-4F75-464F-A4C3-6A2CAF544208}" srcOrd="0" destOrd="0" presId="urn:microsoft.com/office/officeart/2005/8/layout/chevron1"/>
    <dgm:cxn modelId="{5F8DC75B-0F9B-4453-BDF5-0AEA1E8BD6B3}" type="presOf" srcId="{99363B84-78A2-4ACE-A6AF-9774122B8BA6}" destId="{156C2A87-902B-42E7-BDA5-A0E5A322B23A}" srcOrd="0" destOrd="0" presId="urn:microsoft.com/office/officeart/2005/8/layout/chevron1"/>
    <dgm:cxn modelId="{298F4146-0607-4E88-9FAE-E0D9C16A52A8}" srcId="{570197B7-D205-4C1A-AF07-1D511B2A1155}" destId="{99363B84-78A2-4ACE-A6AF-9774122B8BA6}" srcOrd="1" destOrd="0" parTransId="{5E4126D5-F47E-41A0-B994-6711AE50AA0B}" sibTransId="{DF3221E6-40D6-493C-AC0D-570F72E3BB31}"/>
    <dgm:cxn modelId="{D8346FC1-EB50-4575-9297-C0802078105E}" type="presParOf" srcId="{A4796A57-4F75-464F-A4C3-6A2CAF544208}" destId="{44B54658-4EFA-4BEB-9150-B3D3C5D65D71}" srcOrd="0" destOrd="0" presId="urn:microsoft.com/office/officeart/2005/8/layout/chevron1"/>
    <dgm:cxn modelId="{5A807985-79E9-4625-B5A8-D52583E82034}" type="presParOf" srcId="{A4796A57-4F75-464F-A4C3-6A2CAF544208}" destId="{DFE19163-4767-489C-8869-CB92930AAE17}" srcOrd="1" destOrd="0" presId="urn:microsoft.com/office/officeart/2005/8/layout/chevron1"/>
    <dgm:cxn modelId="{C93F14EF-CFD3-4D2F-BFB3-BBD7F4E5CAC4}" type="presParOf" srcId="{A4796A57-4F75-464F-A4C3-6A2CAF544208}" destId="{156C2A87-902B-42E7-BDA5-A0E5A322B23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197B7-D205-4C1A-AF07-1D511B2A115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2D3E49CF-2A3E-4985-AC40-E7DD86F0E267}">
      <dgm:prSet phldrT="[Text]" custT="1"/>
      <dgm:spPr/>
      <dgm:t>
        <a:bodyPr/>
        <a:lstStyle/>
        <a:p>
          <a:r>
            <a:rPr lang="en-US" sz="1600" dirty="0" smtClean="0"/>
            <a:t>Mass Production</a:t>
          </a:r>
          <a:endParaRPr lang="en-IN" sz="1600" dirty="0"/>
        </a:p>
      </dgm:t>
    </dgm:pt>
    <dgm:pt modelId="{980474E3-5354-45BA-9EDC-18F8373E2D22}" type="parTrans" cxnId="{50D48AFD-FFA9-4571-BDC7-1C4A2427CA99}">
      <dgm:prSet/>
      <dgm:spPr/>
      <dgm:t>
        <a:bodyPr/>
        <a:lstStyle/>
        <a:p>
          <a:endParaRPr lang="en-IN"/>
        </a:p>
      </dgm:t>
    </dgm:pt>
    <dgm:pt modelId="{55198482-63C8-4B79-BB7B-70E868AAA936}" type="sibTrans" cxnId="{50D48AFD-FFA9-4571-BDC7-1C4A2427CA99}">
      <dgm:prSet/>
      <dgm:spPr/>
      <dgm:t>
        <a:bodyPr/>
        <a:lstStyle/>
        <a:p>
          <a:endParaRPr lang="en-IN"/>
        </a:p>
      </dgm:t>
    </dgm:pt>
    <dgm:pt modelId="{99363B84-78A2-4ACE-A6AF-9774122B8BA6}">
      <dgm:prSet phldrT="[Text]" custT="1"/>
      <dgm:spPr/>
      <dgm:t>
        <a:bodyPr/>
        <a:lstStyle/>
        <a:p>
          <a:r>
            <a:rPr lang="en-US" sz="2000" dirty="0" smtClean="0"/>
            <a:t>Storage</a:t>
          </a:r>
          <a:endParaRPr lang="en-IN" sz="2000" dirty="0"/>
        </a:p>
      </dgm:t>
    </dgm:pt>
    <dgm:pt modelId="{5E4126D5-F47E-41A0-B994-6711AE50AA0B}" type="parTrans" cxnId="{298F4146-0607-4E88-9FAE-E0D9C16A52A8}">
      <dgm:prSet/>
      <dgm:spPr/>
      <dgm:t>
        <a:bodyPr/>
        <a:lstStyle/>
        <a:p>
          <a:endParaRPr lang="en-IN"/>
        </a:p>
      </dgm:t>
    </dgm:pt>
    <dgm:pt modelId="{DF3221E6-40D6-493C-AC0D-570F72E3BB31}" type="sibTrans" cxnId="{298F4146-0607-4E88-9FAE-E0D9C16A52A8}">
      <dgm:prSet/>
      <dgm:spPr/>
      <dgm:t>
        <a:bodyPr/>
        <a:lstStyle/>
        <a:p>
          <a:endParaRPr lang="en-IN"/>
        </a:p>
      </dgm:t>
    </dgm:pt>
    <dgm:pt modelId="{D24BC211-D0B5-4F3A-8D76-9EB915E2DAA1}">
      <dgm:prSet phldrT="[Text]"/>
      <dgm:spPr/>
      <dgm:t>
        <a:bodyPr/>
        <a:lstStyle/>
        <a:p>
          <a:r>
            <a:rPr lang="en-US" dirty="0" smtClean="0"/>
            <a:t>Preservation</a:t>
          </a:r>
          <a:endParaRPr lang="en-IN" dirty="0"/>
        </a:p>
      </dgm:t>
    </dgm:pt>
    <dgm:pt modelId="{1BE01272-7827-4986-ABC8-6FAB5DFE588E}" type="parTrans" cxnId="{99883A22-047D-478D-8C5A-2758CFC069F9}">
      <dgm:prSet/>
      <dgm:spPr/>
      <dgm:t>
        <a:bodyPr/>
        <a:lstStyle/>
        <a:p>
          <a:endParaRPr lang="en-IN"/>
        </a:p>
      </dgm:t>
    </dgm:pt>
    <dgm:pt modelId="{7E4ACE6C-E371-4547-A4C9-F54557395632}" type="sibTrans" cxnId="{99883A22-047D-478D-8C5A-2758CFC069F9}">
      <dgm:prSet/>
      <dgm:spPr/>
      <dgm:t>
        <a:bodyPr/>
        <a:lstStyle/>
        <a:p>
          <a:endParaRPr lang="en-IN"/>
        </a:p>
      </dgm:t>
    </dgm:pt>
    <dgm:pt modelId="{A4796A57-4F75-464F-A4C3-6A2CAF544208}" type="pres">
      <dgm:prSet presAssocID="{570197B7-D205-4C1A-AF07-1D511B2A1155}" presName="Name0" presStyleCnt="0">
        <dgm:presLayoutVars>
          <dgm:dir/>
          <dgm:animLvl val="lvl"/>
          <dgm:resizeHandles val="exact"/>
        </dgm:presLayoutVars>
      </dgm:prSet>
      <dgm:spPr/>
    </dgm:pt>
    <dgm:pt modelId="{44B54658-4EFA-4BEB-9150-B3D3C5D65D71}" type="pres">
      <dgm:prSet presAssocID="{2D3E49CF-2A3E-4985-AC40-E7DD86F0E26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E19163-4767-489C-8869-CB92930AAE17}" type="pres">
      <dgm:prSet presAssocID="{55198482-63C8-4B79-BB7B-70E868AAA936}" presName="parTxOnlySpace" presStyleCnt="0"/>
      <dgm:spPr/>
    </dgm:pt>
    <dgm:pt modelId="{156C2A87-902B-42E7-BDA5-A0E5A322B23A}" type="pres">
      <dgm:prSet presAssocID="{99363B84-78A2-4ACE-A6AF-9774122B8BA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39AB5CB-1BE3-4054-8E72-52DDA0B5D2E6}" type="pres">
      <dgm:prSet presAssocID="{DF3221E6-40D6-493C-AC0D-570F72E3BB31}" presName="parTxOnlySpace" presStyleCnt="0"/>
      <dgm:spPr/>
    </dgm:pt>
    <dgm:pt modelId="{F30F33F0-C0A4-4470-B85B-CFC5A12B8544}" type="pres">
      <dgm:prSet presAssocID="{D24BC211-D0B5-4F3A-8D76-9EB915E2DAA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D96FF12-8BB4-486D-97B3-FA72E973269F}" type="presOf" srcId="{99363B84-78A2-4ACE-A6AF-9774122B8BA6}" destId="{156C2A87-902B-42E7-BDA5-A0E5A322B23A}" srcOrd="0" destOrd="0" presId="urn:microsoft.com/office/officeart/2005/8/layout/chevron1"/>
    <dgm:cxn modelId="{B0BD7F1C-C9F4-4243-925A-8BCFE81469FF}" type="presOf" srcId="{D24BC211-D0B5-4F3A-8D76-9EB915E2DAA1}" destId="{F30F33F0-C0A4-4470-B85B-CFC5A12B8544}" srcOrd="0" destOrd="0" presId="urn:microsoft.com/office/officeart/2005/8/layout/chevron1"/>
    <dgm:cxn modelId="{8869E908-0C9C-49B2-BD3D-AA621DBAAB0C}" type="presOf" srcId="{570197B7-D205-4C1A-AF07-1D511B2A1155}" destId="{A4796A57-4F75-464F-A4C3-6A2CAF544208}" srcOrd="0" destOrd="0" presId="urn:microsoft.com/office/officeart/2005/8/layout/chevron1"/>
    <dgm:cxn modelId="{9C19B719-6823-45A1-884C-DDCA5A48FC5A}" type="presOf" srcId="{2D3E49CF-2A3E-4985-AC40-E7DD86F0E267}" destId="{44B54658-4EFA-4BEB-9150-B3D3C5D65D71}" srcOrd="0" destOrd="0" presId="urn:microsoft.com/office/officeart/2005/8/layout/chevron1"/>
    <dgm:cxn modelId="{298F4146-0607-4E88-9FAE-E0D9C16A52A8}" srcId="{570197B7-D205-4C1A-AF07-1D511B2A1155}" destId="{99363B84-78A2-4ACE-A6AF-9774122B8BA6}" srcOrd="1" destOrd="0" parTransId="{5E4126D5-F47E-41A0-B994-6711AE50AA0B}" sibTransId="{DF3221E6-40D6-493C-AC0D-570F72E3BB31}"/>
    <dgm:cxn modelId="{50D48AFD-FFA9-4571-BDC7-1C4A2427CA99}" srcId="{570197B7-D205-4C1A-AF07-1D511B2A1155}" destId="{2D3E49CF-2A3E-4985-AC40-E7DD86F0E267}" srcOrd="0" destOrd="0" parTransId="{980474E3-5354-45BA-9EDC-18F8373E2D22}" sibTransId="{55198482-63C8-4B79-BB7B-70E868AAA936}"/>
    <dgm:cxn modelId="{99883A22-047D-478D-8C5A-2758CFC069F9}" srcId="{570197B7-D205-4C1A-AF07-1D511B2A1155}" destId="{D24BC211-D0B5-4F3A-8D76-9EB915E2DAA1}" srcOrd="2" destOrd="0" parTransId="{1BE01272-7827-4986-ABC8-6FAB5DFE588E}" sibTransId="{7E4ACE6C-E371-4547-A4C9-F54557395632}"/>
    <dgm:cxn modelId="{E1D10388-EBD4-4A6C-86D1-938343EF2C03}" type="presParOf" srcId="{A4796A57-4F75-464F-A4C3-6A2CAF544208}" destId="{44B54658-4EFA-4BEB-9150-B3D3C5D65D71}" srcOrd="0" destOrd="0" presId="urn:microsoft.com/office/officeart/2005/8/layout/chevron1"/>
    <dgm:cxn modelId="{8CDF8ECC-4469-4840-8DA8-7A4BB4BF6F31}" type="presParOf" srcId="{A4796A57-4F75-464F-A4C3-6A2CAF544208}" destId="{DFE19163-4767-489C-8869-CB92930AAE17}" srcOrd="1" destOrd="0" presId="urn:microsoft.com/office/officeart/2005/8/layout/chevron1"/>
    <dgm:cxn modelId="{6DC2B189-64F4-446F-9BB7-77CDD67889F2}" type="presParOf" srcId="{A4796A57-4F75-464F-A4C3-6A2CAF544208}" destId="{156C2A87-902B-42E7-BDA5-A0E5A322B23A}" srcOrd="2" destOrd="0" presId="urn:microsoft.com/office/officeart/2005/8/layout/chevron1"/>
    <dgm:cxn modelId="{5A74ADEC-FD85-46CD-B15E-0B9EA5EAF9D7}" type="presParOf" srcId="{A4796A57-4F75-464F-A4C3-6A2CAF544208}" destId="{639AB5CB-1BE3-4054-8E72-52DDA0B5D2E6}" srcOrd="3" destOrd="0" presId="urn:microsoft.com/office/officeart/2005/8/layout/chevron1"/>
    <dgm:cxn modelId="{8AC72FFD-36E2-4D88-A6C6-81A3C2F045A2}" type="presParOf" srcId="{A4796A57-4F75-464F-A4C3-6A2CAF544208}" destId="{F30F33F0-C0A4-4470-B85B-CFC5A12B854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0197B7-D205-4C1A-AF07-1D511B2A115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2D3E49CF-2A3E-4985-AC40-E7DD86F0E267}">
      <dgm:prSet phldrT="[Text]"/>
      <dgm:spPr/>
      <dgm:t>
        <a:bodyPr/>
        <a:lstStyle/>
        <a:p>
          <a:r>
            <a:rPr lang="en-US" dirty="0" smtClean="0"/>
            <a:t>Byproduct/</a:t>
          </a:r>
        </a:p>
        <a:p>
          <a:r>
            <a:rPr lang="en-US" dirty="0" smtClean="0"/>
            <a:t>Alternative</a:t>
          </a:r>
          <a:endParaRPr lang="en-IN" dirty="0"/>
        </a:p>
      </dgm:t>
    </dgm:pt>
    <dgm:pt modelId="{980474E3-5354-45BA-9EDC-18F8373E2D22}" type="parTrans" cxnId="{50D48AFD-FFA9-4571-BDC7-1C4A2427CA99}">
      <dgm:prSet/>
      <dgm:spPr/>
      <dgm:t>
        <a:bodyPr/>
        <a:lstStyle/>
        <a:p>
          <a:endParaRPr lang="en-IN"/>
        </a:p>
      </dgm:t>
    </dgm:pt>
    <dgm:pt modelId="{55198482-63C8-4B79-BB7B-70E868AAA936}" type="sibTrans" cxnId="{50D48AFD-FFA9-4571-BDC7-1C4A2427CA99}">
      <dgm:prSet/>
      <dgm:spPr/>
      <dgm:t>
        <a:bodyPr/>
        <a:lstStyle/>
        <a:p>
          <a:endParaRPr lang="en-IN"/>
        </a:p>
      </dgm:t>
    </dgm:pt>
    <dgm:pt modelId="{99363B84-78A2-4ACE-A6AF-9774122B8BA6}">
      <dgm:prSet phldrT="[Text]" custT="1"/>
      <dgm:spPr/>
      <dgm:t>
        <a:bodyPr/>
        <a:lstStyle/>
        <a:p>
          <a:r>
            <a:rPr lang="en-US" sz="1800" dirty="0" smtClean="0"/>
            <a:t>Selling</a:t>
          </a:r>
          <a:endParaRPr lang="en-IN" sz="1800" dirty="0"/>
        </a:p>
      </dgm:t>
    </dgm:pt>
    <dgm:pt modelId="{5E4126D5-F47E-41A0-B994-6711AE50AA0B}" type="parTrans" cxnId="{298F4146-0607-4E88-9FAE-E0D9C16A52A8}">
      <dgm:prSet/>
      <dgm:spPr/>
      <dgm:t>
        <a:bodyPr/>
        <a:lstStyle/>
        <a:p>
          <a:endParaRPr lang="en-IN"/>
        </a:p>
      </dgm:t>
    </dgm:pt>
    <dgm:pt modelId="{DF3221E6-40D6-493C-AC0D-570F72E3BB31}" type="sibTrans" cxnId="{298F4146-0607-4E88-9FAE-E0D9C16A52A8}">
      <dgm:prSet/>
      <dgm:spPr/>
      <dgm:t>
        <a:bodyPr/>
        <a:lstStyle/>
        <a:p>
          <a:endParaRPr lang="en-IN"/>
        </a:p>
      </dgm:t>
    </dgm:pt>
    <dgm:pt modelId="{A4796A57-4F75-464F-A4C3-6A2CAF544208}" type="pres">
      <dgm:prSet presAssocID="{570197B7-D205-4C1A-AF07-1D511B2A1155}" presName="Name0" presStyleCnt="0">
        <dgm:presLayoutVars>
          <dgm:dir/>
          <dgm:animLvl val="lvl"/>
          <dgm:resizeHandles val="exact"/>
        </dgm:presLayoutVars>
      </dgm:prSet>
      <dgm:spPr/>
    </dgm:pt>
    <dgm:pt modelId="{44B54658-4EFA-4BEB-9150-B3D3C5D65D71}" type="pres">
      <dgm:prSet presAssocID="{2D3E49CF-2A3E-4985-AC40-E7DD86F0E267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E19163-4767-489C-8869-CB92930AAE17}" type="pres">
      <dgm:prSet presAssocID="{55198482-63C8-4B79-BB7B-70E868AAA936}" presName="parTxOnlySpace" presStyleCnt="0"/>
      <dgm:spPr/>
    </dgm:pt>
    <dgm:pt modelId="{156C2A87-902B-42E7-BDA5-A0E5A322B23A}" type="pres">
      <dgm:prSet presAssocID="{99363B84-78A2-4ACE-A6AF-9774122B8BA6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0D48AFD-FFA9-4571-BDC7-1C4A2427CA99}" srcId="{570197B7-D205-4C1A-AF07-1D511B2A1155}" destId="{2D3E49CF-2A3E-4985-AC40-E7DD86F0E267}" srcOrd="0" destOrd="0" parTransId="{980474E3-5354-45BA-9EDC-18F8373E2D22}" sibTransId="{55198482-63C8-4B79-BB7B-70E868AAA936}"/>
    <dgm:cxn modelId="{10DE29D5-9FFE-45FD-9AD3-DAEB0B33E13E}" type="presOf" srcId="{99363B84-78A2-4ACE-A6AF-9774122B8BA6}" destId="{156C2A87-902B-42E7-BDA5-A0E5A322B23A}" srcOrd="0" destOrd="0" presId="urn:microsoft.com/office/officeart/2005/8/layout/chevron1"/>
    <dgm:cxn modelId="{082BAE3D-9DE2-45D2-9582-507D0710FE24}" type="presOf" srcId="{570197B7-D205-4C1A-AF07-1D511B2A1155}" destId="{A4796A57-4F75-464F-A4C3-6A2CAF544208}" srcOrd="0" destOrd="0" presId="urn:microsoft.com/office/officeart/2005/8/layout/chevron1"/>
    <dgm:cxn modelId="{298F4146-0607-4E88-9FAE-E0D9C16A52A8}" srcId="{570197B7-D205-4C1A-AF07-1D511B2A1155}" destId="{99363B84-78A2-4ACE-A6AF-9774122B8BA6}" srcOrd="1" destOrd="0" parTransId="{5E4126D5-F47E-41A0-B994-6711AE50AA0B}" sibTransId="{DF3221E6-40D6-493C-AC0D-570F72E3BB31}"/>
    <dgm:cxn modelId="{DE3E1F75-B131-4E2F-8C8A-CDB24B38C063}" type="presOf" srcId="{2D3E49CF-2A3E-4985-AC40-E7DD86F0E267}" destId="{44B54658-4EFA-4BEB-9150-B3D3C5D65D71}" srcOrd="0" destOrd="0" presId="urn:microsoft.com/office/officeart/2005/8/layout/chevron1"/>
    <dgm:cxn modelId="{971BDCC2-912F-4D8E-A04D-46BD8DA49F60}" type="presParOf" srcId="{A4796A57-4F75-464F-A4C3-6A2CAF544208}" destId="{44B54658-4EFA-4BEB-9150-B3D3C5D65D71}" srcOrd="0" destOrd="0" presId="urn:microsoft.com/office/officeart/2005/8/layout/chevron1"/>
    <dgm:cxn modelId="{119638AB-0C8B-464D-BFEF-238020DB3F10}" type="presParOf" srcId="{A4796A57-4F75-464F-A4C3-6A2CAF544208}" destId="{DFE19163-4767-489C-8869-CB92930AAE17}" srcOrd="1" destOrd="0" presId="urn:microsoft.com/office/officeart/2005/8/layout/chevron1"/>
    <dgm:cxn modelId="{D9184961-6776-4F85-B0E4-C5C25A5AD32B}" type="presParOf" srcId="{A4796A57-4F75-464F-A4C3-6A2CAF544208}" destId="{156C2A87-902B-42E7-BDA5-A0E5A322B23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0197B7-D205-4C1A-AF07-1D511B2A115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2D3E49CF-2A3E-4985-AC40-E7DD86F0E267}">
      <dgm:prSet phldrT="[Text]"/>
      <dgm:spPr/>
      <dgm:t>
        <a:bodyPr/>
        <a:lstStyle/>
        <a:p>
          <a:r>
            <a:rPr lang="en-US" dirty="0" smtClean="0"/>
            <a:t>Wastage</a:t>
          </a:r>
          <a:endParaRPr lang="en-IN" dirty="0"/>
        </a:p>
      </dgm:t>
    </dgm:pt>
    <dgm:pt modelId="{980474E3-5354-45BA-9EDC-18F8373E2D22}" type="parTrans" cxnId="{50D48AFD-FFA9-4571-BDC7-1C4A2427CA99}">
      <dgm:prSet/>
      <dgm:spPr/>
      <dgm:t>
        <a:bodyPr/>
        <a:lstStyle/>
        <a:p>
          <a:endParaRPr lang="en-IN"/>
        </a:p>
      </dgm:t>
    </dgm:pt>
    <dgm:pt modelId="{55198482-63C8-4B79-BB7B-70E868AAA936}" type="sibTrans" cxnId="{50D48AFD-FFA9-4571-BDC7-1C4A2427CA99}">
      <dgm:prSet/>
      <dgm:spPr/>
      <dgm:t>
        <a:bodyPr/>
        <a:lstStyle/>
        <a:p>
          <a:endParaRPr lang="en-IN"/>
        </a:p>
      </dgm:t>
    </dgm:pt>
    <dgm:pt modelId="{99363B84-78A2-4ACE-A6AF-9774122B8BA6}">
      <dgm:prSet phldrT="[Text]"/>
      <dgm:spPr/>
      <dgm:t>
        <a:bodyPr/>
        <a:lstStyle/>
        <a:p>
          <a:r>
            <a:rPr lang="en-US" dirty="0" smtClean="0"/>
            <a:t>Recycling</a:t>
          </a:r>
          <a:endParaRPr lang="en-IN" dirty="0"/>
        </a:p>
      </dgm:t>
    </dgm:pt>
    <dgm:pt modelId="{5E4126D5-F47E-41A0-B994-6711AE50AA0B}" type="parTrans" cxnId="{298F4146-0607-4E88-9FAE-E0D9C16A52A8}">
      <dgm:prSet/>
      <dgm:spPr/>
      <dgm:t>
        <a:bodyPr/>
        <a:lstStyle/>
        <a:p>
          <a:endParaRPr lang="en-IN"/>
        </a:p>
      </dgm:t>
    </dgm:pt>
    <dgm:pt modelId="{DF3221E6-40D6-493C-AC0D-570F72E3BB31}" type="sibTrans" cxnId="{298F4146-0607-4E88-9FAE-E0D9C16A52A8}">
      <dgm:prSet/>
      <dgm:spPr/>
      <dgm:t>
        <a:bodyPr/>
        <a:lstStyle/>
        <a:p>
          <a:endParaRPr lang="en-IN"/>
        </a:p>
      </dgm:t>
    </dgm:pt>
    <dgm:pt modelId="{D24BC211-D0B5-4F3A-8D76-9EB915E2DAA1}">
      <dgm:prSet phldrT="[Text]"/>
      <dgm:spPr/>
      <dgm:t>
        <a:bodyPr/>
        <a:lstStyle/>
        <a:p>
          <a:r>
            <a:rPr lang="en-US" dirty="0" smtClean="0"/>
            <a:t>Selling</a:t>
          </a:r>
          <a:endParaRPr lang="en-IN" dirty="0"/>
        </a:p>
      </dgm:t>
    </dgm:pt>
    <dgm:pt modelId="{1BE01272-7827-4986-ABC8-6FAB5DFE588E}" type="parTrans" cxnId="{99883A22-047D-478D-8C5A-2758CFC069F9}">
      <dgm:prSet/>
      <dgm:spPr/>
      <dgm:t>
        <a:bodyPr/>
        <a:lstStyle/>
        <a:p>
          <a:endParaRPr lang="en-IN"/>
        </a:p>
      </dgm:t>
    </dgm:pt>
    <dgm:pt modelId="{7E4ACE6C-E371-4547-A4C9-F54557395632}" type="sibTrans" cxnId="{99883A22-047D-478D-8C5A-2758CFC069F9}">
      <dgm:prSet/>
      <dgm:spPr/>
      <dgm:t>
        <a:bodyPr/>
        <a:lstStyle/>
        <a:p>
          <a:endParaRPr lang="en-IN"/>
        </a:p>
      </dgm:t>
    </dgm:pt>
    <dgm:pt modelId="{A4796A57-4F75-464F-A4C3-6A2CAF544208}" type="pres">
      <dgm:prSet presAssocID="{570197B7-D205-4C1A-AF07-1D511B2A1155}" presName="Name0" presStyleCnt="0">
        <dgm:presLayoutVars>
          <dgm:dir/>
          <dgm:animLvl val="lvl"/>
          <dgm:resizeHandles val="exact"/>
        </dgm:presLayoutVars>
      </dgm:prSet>
      <dgm:spPr/>
    </dgm:pt>
    <dgm:pt modelId="{44B54658-4EFA-4BEB-9150-B3D3C5D65D71}" type="pres">
      <dgm:prSet presAssocID="{2D3E49CF-2A3E-4985-AC40-E7DD86F0E26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E19163-4767-489C-8869-CB92930AAE17}" type="pres">
      <dgm:prSet presAssocID="{55198482-63C8-4B79-BB7B-70E868AAA936}" presName="parTxOnlySpace" presStyleCnt="0"/>
      <dgm:spPr/>
    </dgm:pt>
    <dgm:pt modelId="{156C2A87-902B-42E7-BDA5-A0E5A322B23A}" type="pres">
      <dgm:prSet presAssocID="{99363B84-78A2-4ACE-A6AF-9774122B8BA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39AB5CB-1BE3-4054-8E72-52DDA0B5D2E6}" type="pres">
      <dgm:prSet presAssocID="{DF3221E6-40D6-493C-AC0D-570F72E3BB31}" presName="parTxOnlySpace" presStyleCnt="0"/>
      <dgm:spPr/>
    </dgm:pt>
    <dgm:pt modelId="{F30F33F0-C0A4-4470-B85B-CFC5A12B8544}" type="pres">
      <dgm:prSet presAssocID="{D24BC211-D0B5-4F3A-8D76-9EB915E2DAA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0D48AFD-FFA9-4571-BDC7-1C4A2427CA99}" srcId="{570197B7-D205-4C1A-AF07-1D511B2A1155}" destId="{2D3E49CF-2A3E-4985-AC40-E7DD86F0E267}" srcOrd="0" destOrd="0" parTransId="{980474E3-5354-45BA-9EDC-18F8373E2D22}" sibTransId="{55198482-63C8-4B79-BB7B-70E868AAA936}"/>
    <dgm:cxn modelId="{CE6EBBC0-B52E-4906-8913-AA88D301A17E}" type="presOf" srcId="{D24BC211-D0B5-4F3A-8D76-9EB915E2DAA1}" destId="{F30F33F0-C0A4-4470-B85B-CFC5A12B8544}" srcOrd="0" destOrd="0" presId="urn:microsoft.com/office/officeart/2005/8/layout/chevron1"/>
    <dgm:cxn modelId="{290EECC8-D50E-47D2-A211-887D4D65829A}" type="presOf" srcId="{2D3E49CF-2A3E-4985-AC40-E7DD86F0E267}" destId="{44B54658-4EFA-4BEB-9150-B3D3C5D65D71}" srcOrd="0" destOrd="0" presId="urn:microsoft.com/office/officeart/2005/8/layout/chevron1"/>
    <dgm:cxn modelId="{BAEF210D-6783-4C84-AF1D-CD241D9059F1}" type="presOf" srcId="{99363B84-78A2-4ACE-A6AF-9774122B8BA6}" destId="{156C2A87-902B-42E7-BDA5-A0E5A322B23A}" srcOrd="0" destOrd="0" presId="urn:microsoft.com/office/officeart/2005/8/layout/chevron1"/>
    <dgm:cxn modelId="{D179FE5B-FABE-4243-B371-C054ABEA8B22}" type="presOf" srcId="{570197B7-D205-4C1A-AF07-1D511B2A1155}" destId="{A4796A57-4F75-464F-A4C3-6A2CAF544208}" srcOrd="0" destOrd="0" presId="urn:microsoft.com/office/officeart/2005/8/layout/chevron1"/>
    <dgm:cxn modelId="{99883A22-047D-478D-8C5A-2758CFC069F9}" srcId="{570197B7-D205-4C1A-AF07-1D511B2A1155}" destId="{D24BC211-D0B5-4F3A-8D76-9EB915E2DAA1}" srcOrd="2" destOrd="0" parTransId="{1BE01272-7827-4986-ABC8-6FAB5DFE588E}" sibTransId="{7E4ACE6C-E371-4547-A4C9-F54557395632}"/>
    <dgm:cxn modelId="{298F4146-0607-4E88-9FAE-E0D9C16A52A8}" srcId="{570197B7-D205-4C1A-AF07-1D511B2A1155}" destId="{99363B84-78A2-4ACE-A6AF-9774122B8BA6}" srcOrd="1" destOrd="0" parTransId="{5E4126D5-F47E-41A0-B994-6711AE50AA0B}" sibTransId="{DF3221E6-40D6-493C-AC0D-570F72E3BB31}"/>
    <dgm:cxn modelId="{5EF76A97-9030-47F8-A7BB-4087A89A0969}" type="presParOf" srcId="{A4796A57-4F75-464F-A4C3-6A2CAF544208}" destId="{44B54658-4EFA-4BEB-9150-B3D3C5D65D71}" srcOrd="0" destOrd="0" presId="urn:microsoft.com/office/officeart/2005/8/layout/chevron1"/>
    <dgm:cxn modelId="{80504EAB-58C8-4070-9264-B3CA931605AD}" type="presParOf" srcId="{A4796A57-4F75-464F-A4C3-6A2CAF544208}" destId="{DFE19163-4767-489C-8869-CB92930AAE17}" srcOrd="1" destOrd="0" presId="urn:microsoft.com/office/officeart/2005/8/layout/chevron1"/>
    <dgm:cxn modelId="{D1841D35-B888-45FC-AB10-0BE95B5EBD70}" type="presParOf" srcId="{A4796A57-4F75-464F-A4C3-6A2CAF544208}" destId="{156C2A87-902B-42E7-BDA5-A0E5A322B23A}" srcOrd="2" destOrd="0" presId="urn:microsoft.com/office/officeart/2005/8/layout/chevron1"/>
    <dgm:cxn modelId="{0C3A4D63-8B72-4D0F-8498-21080ABC2E2D}" type="presParOf" srcId="{A4796A57-4F75-464F-A4C3-6A2CAF544208}" destId="{639AB5CB-1BE3-4054-8E72-52DDA0B5D2E6}" srcOrd="3" destOrd="0" presId="urn:microsoft.com/office/officeart/2005/8/layout/chevron1"/>
    <dgm:cxn modelId="{D87272C1-B2DB-4AD9-87C9-0C319605C194}" type="presParOf" srcId="{A4796A57-4F75-464F-A4C3-6A2CAF544208}" destId="{F30F33F0-C0A4-4470-B85B-CFC5A12B854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0197B7-D205-4C1A-AF07-1D511B2A115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2D3E49CF-2A3E-4985-AC40-E7DD86F0E267}">
      <dgm:prSet phldrT="[Text]"/>
      <dgm:spPr/>
      <dgm:t>
        <a:bodyPr/>
        <a:lstStyle/>
        <a:p>
          <a:r>
            <a:rPr lang="en-US" dirty="0" smtClean="0"/>
            <a:t>Total Wastage</a:t>
          </a:r>
          <a:endParaRPr lang="en-IN" dirty="0"/>
        </a:p>
      </dgm:t>
    </dgm:pt>
    <dgm:pt modelId="{980474E3-5354-45BA-9EDC-18F8373E2D22}" type="parTrans" cxnId="{50D48AFD-FFA9-4571-BDC7-1C4A2427CA99}">
      <dgm:prSet/>
      <dgm:spPr/>
      <dgm:t>
        <a:bodyPr/>
        <a:lstStyle/>
        <a:p>
          <a:endParaRPr lang="en-IN"/>
        </a:p>
      </dgm:t>
    </dgm:pt>
    <dgm:pt modelId="{55198482-63C8-4B79-BB7B-70E868AAA936}" type="sibTrans" cxnId="{50D48AFD-FFA9-4571-BDC7-1C4A2427CA99}">
      <dgm:prSet/>
      <dgm:spPr/>
      <dgm:t>
        <a:bodyPr/>
        <a:lstStyle/>
        <a:p>
          <a:endParaRPr lang="en-IN"/>
        </a:p>
      </dgm:t>
    </dgm:pt>
    <dgm:pt modelId="{A4796A57-4F75-464F-A4C3-6A2CAF544208}" type="pres">
      <dgm:prSet presAssocID="{570197B7-D205-4C1A-AF07-1D511B2A1155}" presName="Name0" presStyleCnt="0">
        <dgm:presLayoutVars>
          <dgm:dir/>
          <dgm:animLvl val="lvl"/>
          <dgm:resizeHandles val="exact"/>
        </dgm:presLayoutVars>
      </dgm:prSet>
      <dgm:spPr/>
    </dgm:pt>
    <dgm:pt modelId="{44B54658-4EFA-4BEB-9150-B3D3C5D65D71}" type="pres">
      <dgm:prSet presAssocID="{2D3E49CF-2A3E-4985-AC40-E7DD86F0E267}" presName="parTxOnly" presStyleLbl="node1" presStyleIdx="0" presStyleCnt="1" custLinFactNeighborX="20141" custLinFactNeighborY="-533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0D48AFD-FFA9-4571-BDC7-1C4A2427CA99}" srcId="{570197B7-D205-4C1A-AF07-1D511B2A1155}" destId="{2D3E49CF-2A3E-4985-AC40-E7DD86F0E267}" srcOrd="0" destOrd="0" parTransId="{980474E3-5354-45BA-9EDC-18F8373E2D22}" sibTransId="{55198482-63C8-4B79-BB7B-70E868AAA936}"/>
    <dgm:cxn modelId="{C05C3B4A-B11D-41CE-BACE-2DBCF9A5D879}" type="presOf" srcId="{2D3E49CF-2A3E-4985-AC40-E7DD86F0E267}" destId="{44B54658-4EFA-4BEB-9150-B3D3C5D65D71}" srcOrd="0" destOrd="0" presId="urn:microsoft.com/office/officeart/2005/8/layout/chevron1"/>
    <dgm:cxn modelId="{1034FE2D-524C-4972-93C3-324E204C9E97}" type="presOf" srcId="{570197B7-D205-4C1A-AF07-1D511B2A1155}" destId="{A4796A57-4F75-464F-A4C3-6A2CAF544208}" srcOrd="0" destOrd="0" presId="urn:microsoft.com/office/officeart/2005/8/layout/chevron1"/>
    <dgm:cxn modelId="{C9C78754-E20C-42FF-9E09-0116D771F245}" type="presParOf" srcId="{A4796A57-4F75-464F-A4C3-6A2CAF544208}" destId="{44B54658-4EFA-4BEB-9150-B3D3C5D65D7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0197B7-D205-4C1A-AF07-1D511B2A115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2D3E49CF-2A3E-4985-AC40-E7DD86F0E267}">
      <dgm:prSet phldrT="[Text]" custT="1"/>
      <dgm:spPr/>
      <dgm:t>
        <a:bodyPr/>
        <a:lstStyle/>
        <a:p>
          <a:r>
            <a:rPr lang="en-US" sz="1800" dirty="0" smtClean="0"/>
            <a:t>Forming </a:t>
          </a:r>
        </a:p>
        <a:p>
          <a:r>
            <a:rPr lang="en-US" sz="1800" dirty="0" smtClean="0"/>
            <a:t>Group </a:t>
          </a:r>
          <a:endParaRPr lang="en-IN" sz="1800" dirty="0"/>
        </a:p>
      </dgm:t>
    </dgm:pt>
    <dgm:pt modelId="{980474E3-5354-45BA-9EDC-18F8373E2D22}" type="parTrans" cxnId="{50D48AFD-FFA9-4571-BDC7-1C4A2427CA99}">
      <dgm:prSet/>
      <dgm:spPr/>
      <dgm:t>
        <a:bodyPr/>
        <a:lstStyle/>
        <a:p>
          <a:endParaRPr lang="en-IN"/>
        </a:p>
      </dgm:t>
    </dgm:pt>
    <dgm:pt modelId="{55198482-63C8-4B79-BB7B-70E868AAA936}" type="sibTrans" cxnId="{50D48AFD-FFA9-4571-BDC7-1C4A2427CA99}">
      <dgm:prSet/>
      <dgm:spPr/>
      <dgm:t>
        <a:bodyPr/>
        <a:lstStyle/>
        <a:p>
          <a:endParaRPr lang="en-IN"/>
        </a:p>
      </dgm:t>
    </dgm:pt>
    <dgm:pt modelId="{99363B84-78A2-4ACE-A6AF-9774122B8BA6}">
      <dgm:prSet phldrT="[Text]" custT="1"/>
      <dgm:spPr/>
      <dgm:t>
        <a:bodyPr/>
        <a:lstStyle/>
        <a:p>
          <a:r>
            <a:rPr lang="en-US" sz="1800" dirty="0" smtClean="0"/>
            <a:t>Selling Product</a:t>
          </a:r>
          <a:endParaRPr lang="en-IN" sz="1800" dirty="0"/>
        </a:p>
      </dgm:t>
    </dgm:pt>
    <dgm:pt modelId="{5E4126D5-F47E-41A0-B994-6711AE50AA0B}" type="parTrans" cxnId="{298F4146-0607-4E88-9FAE-E0D9C16A52A8}">
      <dgm:prSet/>
      <dgm:spPr/>
      <dgm:t>
        <a:bodyPr/>
        <a:lstStyle/>
        <a:p>
          <a:endParaRPr lang="en-IN"/>
        </a:p>
      </dgm:t>
    </dgm:pt>
    <dgm:pt modelId="{DF3221E6-40D6-493C-AC0D-570F72E3BB31}" type="sibTrans" cxnId="{298F4146-0607-4E88-9FAE-E0D9C16A52A8}">
      <dgm:prSet/>
      <dgm:spPr/>
      <dgm:t>
        <a:bodyPr/>
        <a:lstStyle/>
        <a:p>
          <a:endParaRPr lang="en-IN"/>
        </a:p>
      </dgm:t>
    </dgm:pt>
    <dgm:pt modelId="{A4796A57-4F75-464F-A4C3-6A2CAF544208}" type="pres">
      <dgm:prSet presAssocID="{570197B7-D205-4C1A-AF07-1D511B2A1155}" presName="Name0" presStyleCnt="0">
        <dgm:presLayoutVars>
          <dgm:dir/>
          <dgm:animLvl val="lvl"/>
          <dgm:resizeHandles val="exact"/>
        </dgm:presLayoutVars>
      </dgm:prSet>
      <dgm:spPr/>
    </dgm:pt>
    <dgm:pt modelId="{44B54658-4EFA-4BEB-9150-B3D3C5D65D71}" type="pres">
      <dgm:prSet presAssocID="{2D3E49CF-2A3E-4985-AC40-E7DD86F0E267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E19163-4767-489C-8869-CB92930AAE17}" type="pres">
      <dgm:prSet presAssocID="{55198482-63C8-4B79-BB7B-70E868AAA936}" presName="parTxOnlySpace" presStyleCnt="0"/>
      <dgm:spPr/>
    </dgm:pt>
    <dgm:pt modelId="{156C2A87-902B-42E7-BDA5-A0E5A322B23A}" type="pres">
      <dgm:prSet presAssocID="{99363B84-78A2-4ACE-A6AF-9774122B8BA6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0D48AFD-FFA9-4571-BDC7-1C4A2427CA99}" srcId="{570197B7-D205-4C1A-AF07-1D511B2A1155}" destId="{2D3E49CF-2A3E-4985-AC40-E7DD86F0E267}" srcOrd="0" destOrd="0" parTransId="{980474E3-5354-45BA-9EDC-18F8373E2D22}" sibTransId="{55198482-63C8-4B79-BB7B-70E868AAA936}"/>
    <dgm:cxn modelId="{B96F391F-7B9D-421C-9D3A-91AF0B2DB077}" type="presOf" srcId="{2D3E49CF-2A3E-4985-AC40-E7DD86F0E267}" destId="{44B54658-4EFA-4BEB-9150-B3D3C5D65D71}" srcOrd="0" destOrd="0" presId="urn:microsoft.com/office/officeart/2005/8/layout/chevron1"/>
    <dgm:cxn modelId="{8B24248F-934D-48D5-AA0E-D778D077700F}" type="presOf" srcId="{99363B84-78A2-4ACE-A6AF-9774122B8BA6}" destId="{156C2A87-902B-42E7-BDA5-A0E5A322B23A}" srcOrd="0" destOrd="0" presId="urn:microsoft.com/office/officeart/2005/8/layout/chevron1"/>
    <dgm:cxn modelId="{74E5928C-2AC6-4486-9CC3-E57CDFE33117}" type="presOf" srcId="{570197B7-D205-4C1A-AF07-1D511B2A1155}" destId="{A4796A57-4F75-464F-A4C3-6A2CAF544208}" srcOrd="0" destOrd="0" presId="urn:microsoft.com/office/officeart/2005/8/layout/chevron1"/>
    <dgm:cxn modelId="{298F4146-0607-4E88-9FAE-E0D9C16A52A8}" srcId="{570197B7-D205-4C1A-AF07-1D511B2A1155}" destId="{99363B84-78A2-4ACE-A6AF-9774122B8BA6}" srcOrd="1" destOrd="0" parTransId="{5E4126D5-F47E-41A0-B994-6711AE50AA0B}" sibTransId="{DF3221E6-40D6-493C-AC0D-570F72E3BB31}"/>
    <dgm:cxn modelId="{80C51B3D-C85F-4571-AFFA-540FEDEA88A4}" type="presParOf" srcId="{A4796A57-4F75-464F-A4C3-6A2CAF544208}" destId="{44B54658-4EFA-4BEB-9150-B3D3C5D65D71}" srcOrd="0" destOrd="0" presId="urn:microsoft.com/office/officeart/2005/8/layout/chevron1"/>
    <dgm:cxn modelId="{ED8542E4-8520-446F-A644-20B2F75E8916}" type="presParOf" srcId="{A4796A57-4F75-464F-A4C3-6A2CAF544208}" destId="{DFE19163-4767-489C-8869-CB92930AAE17}" srcOrd="1" destOrd="0" presId="urn:microsoft.com/office/officeart/2005/8/layout/chevron1"/>
    <dgm:cxn modelId="{C8F233BE-2D37-49E3-BB93-0DE2954D2EDD}" type="presParOf" srcId="{A4796A57-4F75-464F-A4C3-6A2CAF544208}" destId="{156C2A87-902B-42E7-BDA5-A0E5A322B23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54658-4EFA-4BEB-9150-B3D3C5D65D71}">
      <dsp:nvSpPr>
        <dsp:cNvPr id="0" name=""/>
        <dsp:cNvSpPr/>
      </dsp:nvSpPr>
      <dsp:spPr>
        <a:xfrm>
          <a:off x="1432" y="585485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Quality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Check</a:t>
          </a:r>
          <a:endParaRPr lang="en-IN" sz="1800" kern="1200" dirty="0"/>
        </a:p>
      </dsp:txBody>
      <dsp:txXfrm>
        <a:off x="350514" y="585485"/>
        <a:ext cx="1047245" cy="698163"/>
      </dsp:txXfrm>
    </dsp:sp>
    <dsp:sp modelId="{156C2A87-902B-42E7-BDA5-A0E5A322B23A}">
      <dsp:nvSpPr>
        <dsp:cNvPr id="0" name=""/>
        <dsp:cNvSpPr/>
      </dsp:nvSpPr>
      <dsp:spPr>
        <a:xfrm>
          <a:off x="1572299" y="585485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Quantity</a:t>
          </a:r>
          <a:endParaRPr lang="en-IN" sz="1800" kern="1200" dirty="0"/>
        </a:p>
      </dsp:txBody>
      <dsp:txXfrm>
        <a:off x="1921381" y="585485"/>
        <a:ext cx="1047245" cy="698163"/>
      </dsp:txXfrm>
    </dsp:sp>
    <dsp:sp modelId="{F30F33F0-C0A4-4470-B85B-CFC5A12B8544}">
      <dsp:nvSpPr>
        <dsp:cNvPr id="0" name=""/>
        <dsp:cNvSpPr/>
      </dsp:nvSpPr>
      <dsp:spPr>
        <a:xfrm>
          <a:off x="3143167" y="585485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Durability</a:t>
          </a:r>
          <a:endParaRPr lang="en-IN" sz="1800" kern="1200" dirty="0"/>
        </a:p>
      </dsp:txBody>
      <dsp:txXfrm>
        <a:off x="3492249" y="585485"/>
        <a:ext cx="1047245" cy="6981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54658-4EFA-4BEB-9150-B3D3C5D65D71}">
      <dsp:nvSpPr>
        <dsp:cNvPr id="0" name=""/>
        <dsp:cNvSpPr/>
      </dsp:nvSpPr>
      <dsp:spPr>
        <a:xfrm>
          <a:off x="1432" y="585485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Store</a:t>
          </a:r>
          <a:endParaRPr lang="en-IN" sz="1400" kern="1200" dirty="0"/>
        </a:p>
      </dsp:txBody>
      <dsp:txXfrm>
        <a:off x="350514" y="585485"/>
        <a:ext cx="1047245" cy="698163"/>
      </dsp:txXfrm>
    </dsp:sp>
    <dsp:sp modelId="{156C2A87-902B-42E7-BDA5-A0E5A322B23A}">
      <dsp:nvSpPr>
        <dsp:cNvPr id="0" name=""/>
        <dsp:cNvSpPr/>
      </dsp:nvSpPr>
      <dsp:spPr>
        <a:xfrm>
          <a:off x="1572299" y="585485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Prevent </a:t>
          </a:r>
          <a:endParaRPr lang="en-IN" sz="2000" kern="1200" dirty="0"/>
        </a:p>
      </dsp:txBody>
      <dsp:txXfrm>
        <a:off x="1921381" y="585485"/>
        <a:ext cx="1047245" cy="698163"/>
      </dsp:txXfrm>
    </dsp:sp>
    <dsp:sp modelId="{F30F33F0-C0A4-4470-B85B-CFC5A12B8544}">
      <dsp:nvSpPr>
        <dsp:cNvPr id="0" name=""/>
        <dsp:cNvSpPr/>
      </dsp:nvSpPr>
      <dsp:spPr>
        <a:xfrm>
          <a:off x="3143167" y="585485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Processing</a:t>
          </a:r>
          <a:endParaRPr lang="en-IN" sz="1700" kern="1200" dirty="0"/>
        </a:p>
      </dsp:txBody>
      <dsp:txXfrm>
        <a:off x="3492249" y="585485"/>
        <a:ext cx="1047245" cy="6981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54658-4EFA-4BEB-9150-B3D3C5D65D71}">
      <dsp:nvSpPr>
        <dsp:cNvPr id="0" name=""/>
        <dsp:cNvSpPr/>
      </dsp:nvSpPr>
      <dsp:spPr>
        <a:xfrm rot="10800000">
          <a:off x="3324717" y="650443"/>
          <a:ext cx="1846223" cy="73848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003" tIns="24003" rIns="72009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Preservation</a:t>
          </a:r>
          <a:endParaRPr lang="en-IN" sz="1800" kern="1200" dirty="0"/>
        </a:p>
      </dsp:txBody>
      <dsp:txXfrm rot="10800000">
        <a:off x="3693961" y="650443"/>
        <a:ext cx="1107734" cy="738489"/>
      </dsp:txXfrm>
    </dsp:sp>
    <dsp:sp modelId="{156C2A87-902B-42E7-BDA5-A0E5A322B23A}">
      <dsp:nvSpPr>
        <dsp:cNvPr id="0" name=""/>
        <dsp:cNvSpPr/>
      </dsp:nvSpPr>
      <dsp:spPr>
        <a:xfrm rot="10800000">
          <a:off x="1663116" y="650443"/>
          <a:ext cx="1846223" cy="73848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003" tIns="24003" rIns="72009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Ready Product</a:t>
          </a:r>
          <a:endParaRPr lang="en-IN" sz="1800" kern="1200" dirty="0"/>
        </a:p>
      </dsp:txBody>
      <dsp:txXfrm rot="10800000">
        <a:off x="2032360" y="650443"/>
        <a:ext cx="1107734" cy="738489"/>
      </dsp:txXfrm>
    </dsp:sp>
    <dsp:sp modelId="{F30F33F0-C0A4-4470-B85B-CFC5A12B8544}">
      <dsp:nvSpPr>
        <dsp:cNvPr id="0" name=""/>
        <dsp:cNvSpPr/>
      </dsp:nvSpPr>
      <dsp:spPr>
        <a:xfrm rot="10800000">
          <a:off x="1515" y="650443"/>
          <a:ext cx="1846223" cy="73848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8001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Market place</a:t>
          </a:r>
          <a:endParaRPr lang="en-IN" sz="2000" kern="1200" dirty="0"/>
        </a:p>
      </dsp:txBody>
      <dsp:txXfrm rot="10800000">
        <a:off x="370759" y="650443"/>
        <a:ext cx="1107734" cy="7384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54658-4EFA-4BEB-9150-B3D3C5D65D71}">
      <dsp:nvSpPr>
        <dsp:cNvPr id="0" name=""/>
        <dsp:cNvSpPr/>
      </dsp:nvSpPr>
      <dsp:spPr>
        <a:xfrm rot="10800000">
          <a:off x="1667739" y="158215"/>
          <a:ext cx="1849606" cy="73984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003" tIns="24003" rIns="72009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Transportation </a:t>
          </a:r>
          <a:endParaRPr lang="en-IN" sz="1800" kern="1200" dirty="0"/>
        </a:p>
      </dsp:txBody>
      <dsp:txXfrm rot="10800000">
        <a:off x="2037660" y="158215"/>
        <a:ext cx="1109764" cy="739842"/>
      </dsp:txXfrm>
    </dsp:sp>
    <dsp:sp modelId="{156C2A87-902B-42E7-BDA5-A0E5A322B23A}">
      <dsp:nvSpPr>
        <dsp:cNvPr id="0" name=""/>
        <dsp:cNvSpPr/>
      </dsp:nvSpPr>
      <dsp:spPr>
        <a:xfrm rot="10800000">
          <a:off x="3094" y="158215"/>
          <a:ext cx="1849606" cy="73984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003" tIns="24003" rIns="72009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Selling Product</a:t>
          </a:r>
          <a:endParaRPr lang="en-IN" sz="1800" kern="1200" dirty="0"/>
        </a:p>
      </dsp:txBody>
      <dsp:txXfrm rot="10800000">
        <a:off x="373015" y="158215"/>
        <a:ext cx="1109764" cy="7398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54658-4EFA-4BEB-9150-B3D3C5D65D71}">
      <dsp:nvSpPr>
        <dsp:cNvPr id="0" name=""/>
        <dsp:cNvSpPr/>
      </dsp:nvSpPr>
      <dsp:spPr>
        <a:xfrm>
          <a:off x="1432" y="963241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Mass Production</a:t>
          </a:r>
          <a:endParaRPr lang="en-IN" sz="1600" kern="1200" dirty="0"/>
        </a:p>
      </dsp:txBody>
      <dsp:txXfrm>
        <a:off x="350514" y="963241"/>
        <a:ext cx="1047245" cy="698163"/>
      </dsp:txXfrm>
    </dsp:sp>
    <dsp:sp modelId="{156C2A87-902B-42E7-BDA5-A0E5A322B23A}">
      <dsp:nvSpPr>
        <dsp:cNvPr id="0" name=""/>
        <dsp:cNvSpPr/>
      </dsp:nvSpPr>
      <dsp:spPr>
        <a:xfrm>
          <a:off x="1572299" y="963241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IN" sz="2000" kern="1200" dirty="0"/>
        </a:p>
      </dsp:txBody>
      <dsp:txXfrm>
        <a:off x="1921381" y="963241"/>
        <a:ext cx="1047245" cy="698163"/>
      </dsp:txXfrm>
    </dsp:sp>
    <dsp:sp modelId="{F30F33F0-C0A4-4470-B85B-CFC5A12B8544}">
      <dsp:nvSpPr>
        <dsp:cNvPr id="0" name=""/>
        <dsp:cNvSpPr/>
      </dsp:nvSpPr>
      <dsp:spPr>
        <a:xfrm>
          <a:off x="3143167" y="963241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Preservation</a:t>
          </a:r>
          <a:endParaRPr lang="en-IN" sz="1400" kern="1200" dirty="0"/>
        </a:p>
      </dsp:txBody>
      <dsp:txXfrm>
        <a:off x="3492249" y="963241"/>
        <a:ext cx="1047245" cy="6981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54658-4EFA-4BEB-9150-B3D3C5D65D71}">
      <dsp:nvSpPr>
        <dsp:cNvPr id="0" name=""/>
        <dsp:cNvSpPr/>
      </dsp:nvSpPr>
      <dsp:spPr>
        <a:xfrm>
          <a:off x="2834" y="656317"/>
          <a:ext cx="1694271" cy="6777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Byproduct/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Alternative</a:t>
          </a:r>
          <a:endParaRPr lang="en-IN" sz="1600" kern="1200" dirty="0"/>
        </a:p>
      </dsp:txBody>
      <dsp:txXfrm>
        <a:off x="341688" y="656317"/>
        <a:ext cx="1016563" cy="677708"/>
      </dsp:txXfrm>
    </dsp:sp>
    <dsp:sp modelId="{156C2A87-902B-42E7-BDA5-A0E5A322B23A}">
      <dsp:nvSpPr>
        <dsp:cNvPr id="0" name=""/>
        <dsp:cNvSpPr/>
      </dsp:nvSpPr>
      <dsp:spPr>
        <a:xfrm>
          <a:off x="1527678" y="656317"/>
          <a:ext cx="1694271" cy="6777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Selling</a:t>
          </a:r>
          <a:endParaRPr lang="en-IN" sz="1800" kern="1200" dirty="0"/>
        </a:p>
      </dsp:txBody>
      <dsp:txXfrm>
        <a:off x="1866532" y="656317"/>
        <a:ext cx="1016563" cy="6777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54658-4EFA-4BEB-9150-B3D3C5D65D71}">
      <dsp:nvSpPr>
        <dsp:cNvPr id="0" name=""/>
        <dsp:cNvSpPr/>
      </dsp:nvSpPr>
      <dsp:spPr>
        <a:xfrm>
          <a:off x="1432" y="963241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Wastage</a:t>
          </a:r>
          <a:endParaRPr lang="en-IN" sz="1900" kern="1200" dirty="0"/>
        </a:p>
      </dsp:txBody>
      <dsp:txXfrm>
        <a:off x="350514" y="963241"/>
        <a:ext cx="1047245" cy="698163"/>
      </dsp:txXfrm>
    </dsp:sp>
    <dsp:sp modelId="{156C2A87-902B-42E7-BDA5-A0E5A322B23A}">
      <dsp:nvSpPr>
        <dsp:cNvPr id="0" name=""/>
        <dsp:cNvSpPr/>
      </dsp:nvSpPr>
      <dsp:spPr>
        <a:xfrm>
          <a:off x="1572299" y="963241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Recycling</a:t>
          </a:r>
          <a:endParaRPr lang="en-IN" sz="1900" kern="1200" dirty="0"/>
        </a:p>
      </dsp:txBody>
      <dsp:txXfrm>
        <a:off x="1921381" y="963241"/>
        <a:ext cx="1047245" cy="698163"/>
      </dsp:txXfrm>
    </dsp:sp>
    <dsp:sp modelId="{F30F33F0-C0A4-4470-B85B-CFC5A12B8544}">
      <dsp:nvSpPr>
        <dsp:cNvPr id="0" name=""/>
        <dsp:cNvSpPr/>
      </dsp:nvSpPr>
      <dsp:spPr>
        <a:xfrm>
          <a:off x="3143167" y="963241"/>
          <a:ext cx="1745408" cy="698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Selling</a:t>
          </a:r>
          <a:endParaRPr lang="en-IN" sz="1900" kern="1200" dirty="0"/>
        </a:p>
      </dsp:txBody>
      <dsp:txXfrm>
        <a:off x="3492249" y="963241"/>
        <a:ext cx="1047245" cy="6981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54658-4EFA-4BEB-9150-B3D3C5D65D71}">
      <dsp:nvSpPr>
        <dsp:cNvPr id="0" name=""/>
        <dsp:cNvSpPr/>
      </dsp:nvSpPr>
      <dsp:spPr>
        <a:xfrm>
          <a:off x="0" y="0"/>
          <a:ext cx="1725168" cy="69006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Total Wastage</a:t>
          </a:r>
          <a:endParaRPr lang="en-IN" sz="2000" kern="1200" dirty="0"/>
        </a:p>
      </dsp:txBody>
      <dsp:txXfrm>
        <a:off x="345034" y="0"/>
        <a:ext cx="1035101" cy="6900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54658-4EFA-4BEB-9150-B3D3C5D65D71}">
      <dsp:nvSpPr>
        <dsp:cNvPr id="0" name=""/>
        <dsp:cNvSpPr/>
      </dsp:nvSpPr>
      <dsp:spPr>
        <a:xfrm>
          <a:off x="3094" y="309782"/>
          <a:ext cx="1849606" cy="73984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Forming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Group </a:t>
          </a:r>
          <a:endParaRPr lang="en-IN" sz="1800" kern="1200" dirty="0"/>
        </a:p>
      </dsp:txBody>
      <dsp:txXfrm>
        <a:off x="373015" y="309782"/>
        <a:ext cx="1109764" cy="739842"/>
      </dsp:txXfrm>
    </dsp:sp>
    <dsp:sp modelId="{156C2A87-902B-42E7-BDA5-A0E5A322B23A}">
      <dsp:nvSpPr>
        <dsp:cNvPr id="0" name=""/>
        <dsp:cNvSpPr/>
      </dsp:nvSpPr>
      <dsp:spPr>
        <a:xfrm>
          <a:off x="1667739" y="309782"/>
          <a:ext cx="1849606" cy="73984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Selling Product</a:t>
          </a:r>
          <a:endParaRPr lang="en-IN" sz="1800" kern="1200" dirty="0"/>
        </a:p>
      </dsp:txBody>
      <dsp:txXfrm>
        <a:off x="2037660" y="309782"/>
        <a:ext cx="1109764" cy="739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 Regular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 Regular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14-Aug-21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 Regular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 Regular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 Regular" panose="020B0503030202060203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Saturday, 14 August, 2021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0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Saturday, 14 August, 2021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48970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Saturday, 14 August, 2021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Saturday, 14 August, 2021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Saturday, 14 August, 2021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/>
                </a:solidFill>
              </a:rPr>
              <a:t>Copyright © 2021 Accenture. All rights reserved.</a:t>
            </a:r>
            <a:endParaRPr lang="en-US" sz="80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Saturday, 14 August, 2021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2"/>
                </a:solidFill>
              </a:rPr>
              <a:t>Copyright © 2021 Accenture. All rights reserved.</a:t>
            </a:r>
            <a:endParaRPr lang="en-US" noProof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=""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=""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=""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=""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=""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=""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=""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=""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=""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=""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=""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=""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=""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=""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=""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=""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=""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=""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=""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=""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=""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=""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=""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=""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=""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=""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=""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=""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=""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=""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=""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=""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=""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=""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lvl="0"/>
            <a:r>
              <a:rPr lang="en-GB"/>
              <a:t>Place subtitle here in GT </a:t>
            </a:r>
            <a:r>
              <a:rPr lang="en-GB" err="1"/>
              <a:t>Sectra</a:t>
            </a:r>
            <a:r>
              <a:rPr lang="en-GB"/>
              <a:t>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=""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=""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B5705D7-5365-4FDC-B41B-8DBB58CDEE1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F437B85-F911-4C8D-9468-5AF6FC49DE17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0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Dar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="" xmlns:a16="http://schemas.microsoft.com/office/drawing/2014/main" id="{22C143E8-DD15-4271-878B-9FB6C450F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2" b="19537"/>
          <a:stretch/>
        </p:blipFill>
        <p:spPr>
          <a:xfrm>
            <a:off x="0" y="0"/>
            <a:ext cx="12192000" cy="3427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6233B92-45BF-2844-92CF-A75DE09F6E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559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="" xmlns:a16="http://schemas.microsoft.com/office/drawing/2014/main" id="{0CD753C7-2DCF-4C34-80DC-870F68898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5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93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8F4B10C-5234-40B6-8CA6-79B2DF02B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AB64210-BE23-4613-90AC-3738A40ED78F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5602A9B-7D88-4730-BA84-E2AEAFB999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20B5CF-ECAF-4871-B303-435D56BF9C7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C829F91-EB74-4AA2-B649-E33D7237FE06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3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=""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=""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=""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=""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=""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1446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=""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=""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=""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=""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=""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=""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=""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=""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=""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=""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=""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=""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=""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=""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=""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=""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=""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=""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=""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=""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=""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=""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=""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=""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=""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=""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=""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=""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=""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=""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=""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=""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=""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=""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=""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=""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=""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=""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=""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/>
              <a:t>Place text here, use indent to access other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=""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=""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=""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=""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=""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=""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=""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=""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=""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=""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=""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=""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=""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=""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=""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=""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=""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=""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=""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=""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=""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=""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=""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=""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=""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=""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=""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=""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=""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=""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Add image here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=""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=""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L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77A31FE-1E07-4053-A99E-D3461DEE4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" y="668"/>
            <a:ext cx="12189628" cy="6856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3951368-DA63-486C-A3F0-C29653258B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=""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=""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2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are available </a:t>
            </a:r>
            <a:r>
              <a:rPr lang="en-GB" sz="1600">
                <a:solidFill>
                  <a:schemeClr val="accent1"/>
                </a:solidFill>
              </a:rPr>
              <a:t>[here &lt;link&gt;]</a:t>
            </a:r>
            <a:r>
              <a:rPr lang="en-GB" sz="1600"/>
              <a:t>. Contact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Regular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Regular"/>
                <a:ea typeface="+mn-ea"/>
                <a:cs typeface="+mn-cs"/>
              </a:rPr>
              <a:t> </a:t>
            </a:r>
            <a:r>
              <a:rPr lang="en-GB" sz="1600"/>
              <a:t>for further information. Access the icons below through </a:t>
            </a:r>
            <a:r>
              <a:rPr lang="en-GB" sz="1600" b="1">
                <a:solidFill>
                  <a:schemeClr val="accent1"/>
                </a:solidFill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=""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=""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=""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=""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=""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=""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=""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=""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=""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=""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=""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=""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=""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=""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=""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=""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=""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=""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=""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=""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=""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=""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=""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=""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=""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=""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=""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=""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=""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=""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=""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=""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=""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=""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=""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=""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=""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=""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=""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=""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=""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=""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=""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=""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=""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=""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=""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=""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=""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=""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=""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=""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=""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=""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=""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=""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=""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=""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=""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=""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=""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=""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=""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=""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=""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=""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=""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=""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=""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=""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=""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=""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=""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=""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=""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=""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=""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=""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=""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=""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=""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=""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=""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=""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=""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=""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=""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=""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=""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=""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=""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=""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=""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=""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=""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=""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=""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=""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=""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=""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=""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=""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=""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=""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=""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=""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=""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=""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=""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=""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=""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=""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=""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=""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=""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=""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=""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=""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=""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=""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=""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=""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=""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=""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=""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=""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=""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=""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=""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=""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=""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=""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=""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=""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=""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=""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=""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=""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=""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=""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=""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=""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=""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=""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=""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=""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=""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=""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=""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=""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=""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=""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=""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=""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=""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=""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=""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=""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=""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=""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=""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=""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=""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=""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=""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=""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=""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=""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=""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=""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=""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=""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=""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=""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=""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=""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=""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=""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=""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=""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=""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=""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=""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=""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=""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=""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=""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=""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=""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=""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=""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=""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=""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=""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=""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=""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=""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=""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=""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=""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=""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=""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=""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=""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=""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=""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=""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=""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=""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=""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=""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=""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=""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=""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=""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=""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=""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=""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=""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=""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=""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=""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=""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=""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=""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=""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=""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=""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=""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=""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=""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=""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=""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=""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=""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=""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=""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=""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=""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=""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=""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=""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=""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=""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=""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=""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7193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s Only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5898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5641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8856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862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1436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9803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180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0395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0520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37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7297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>
            <a:extLst>
              <a:ext uri="{FF2B5EF4-FFF2-40B4-BE49-F238E27FC236}">
                <a16:creationId xmlns=""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=""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6254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275332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12FF000-7B73-46EF-AF03-BC821DE671E7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=""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02F806-53EB-4AFB-B0F7-2A7BC4E5136F}" type="datetime2">
              <a:rPr lang="en-US" smtClean="0"/>
              <a:t>Saturday, 14 August, 2021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=""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Saturday, 14 August, 2021</a:t>
            </a:fld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75A7BBE-17FB-4B75-B79B-F6834CE3706C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5" name="Graphic 5">
            <a:extLst>
              <a:ext uri="{FF2B5EF4-FFF2-40B4-BE49-F238E27FC236}">
                <a16:creationId xmlns=""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Saturday, 14 August, 2021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Saturday, 14 August, 2021</a:t>
            </a:fld>
            <a:endParaRPr lang="en-US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=""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741" r:id="rId3"/>
    <p:sldLayoutId id="2147483682" r:id="rId4"/>
    <p:sldLayoutId id="2147483734" r:id="rId5"/>
    <p:sldLayoutId id="2147483742" r:id="rId6"/>
    <p:sldLayoutId id="2147483733" r:id="rId7"/>
    <p:sldLayoutId id="2147483730" r:id="rId8"/>
    <p:sldLayoutId id="2147483728" r:id="rId9"/>
    <p:sldLayoutId id="2147483743" r:id="rId10"/>
    <p:sldLayoutId id="2147483744" r:id="rId11"/>
    <p:sldLayoutId id="2147483732" r:id="rId12"/>
    <p:sldLayoutId id="2147483731" r:id="rId13"/>
    <p:sldLayoutId id="2147483681" r:id="rId14"/>
    <p:sldLayoutId id="2147483649" r:id="rId15"/>
    <p:sldLayoutId id="2147483737" r:id="rId16"/>
    <p:sldLayoutId id="2147483651" r:id="rId17"/>
    <p:sldLayoutId id="2147483721" r:id="rId18"/>
    <p:sldLayoutId id="2147483750" r:id="rId19"/>
    <p:sldLayoutId id="2147483745" r:id="rId20"/>
    <p:sldLayoutId id="2147483746" r:id="rId21"/>
    <p:sldLayoutId id="2147483747" r:id="rId22"/>
    <p:sldLayoutId id="2147483739" r:id="rId23"/>
    <p:sldLayoutId id="2147483748" r:id="rId24"/>
    <p:sldLayoutId id="2147483724" r:id="rId25"/>
    <p:sldLayoutId id="2147483723" r:id="rId26"/>
    <p:sldLayoutId id="2147483725" r:id="rId27"/>
    <p:sldLayoutId id="2147483673" r:id="rId28"/>
    <p:sldLayoutId id="2147483653" r:id="rId29"/>
    <p:sldLayoutId id="2147483722" r:id="rId30"/>
    <p:sldLayoutId id="2147483693" r:id="rId31"/>
    <p:sldLayoutId id="2147483701" r:id="rId32"/>
    <p:sldLayoutId id="2147483668" r:id="rId33"/>
    <p:sldLayoutId id="2147483707" r:id="rId34"/>
    <p:sldLayoutId id="2147483714" r:id="rId35"/>
    <p:sldLayoutId id="2147483657" r:id="rId36"/>
    <p:sldLayoutId id="2147483679" r:id="rId37"/>
    <p:sldLayoutId id="2147483661" r:id="rId38"/>
    <p:sldLayoutId id="2147483678" r:id="rId39"/>
    <p:sldLayoutId id="2147483663" r:id="rId40"/>
    <p:sldLayoutId id="2147483667" r:id="rId41"/>
    <p:sldLayoutId id="2147483749" r:id="rId42"/>
    <p:sldLayoutId id="2147483726" r:id="rId43"/>
    <p:sldLayoutId id="2147483688" r:id="rId44"/>
    <p:sldLayoutId id="2147483751" r:id="rId45"/>
    <p:sldLayoutId id="2147483655" r:id="rId46"/>
    <p:sldLayoutId id="2147483727" r:id="rId47"/>
    <p:sldLayoutId id="2147483740" r:id="rId48"/>
    <p:sldLayoutId id="2147483753" r:id="rId49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314A7-305B-4E0B-96B7-5B0949118DB0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A3DAB-CBFF-463B-9AA2-9E36431F8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68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BFDA3EE-238E-4DA0-9F25-E4D4D14A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="" xmlns:a16="http://schemas.microsoft.com/office/drawing/2014/main" id="{1D3BB965-3FCC-4BDF-A2EB-02D3B935EA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88181436-EA83-4F7B-833C-188C6BCD19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94" y="389452"/>
            <a:ext cx="670786" cy="71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2CB12CF-BA7C-42CA-B45E-11400D67A0CD}"/>
              </a:ext>
            </a:extLst>
          </p:cNvPr>
          <p:cNvSpPr txBox="1"/>
          <p:nvPr/>
        </p:nvSpPr>
        <p:spPr>
          <a:xfrm>
            <a:off x="848412" y="2130458"/>
            <a:ext cx="4223209" cy="254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2000" noProof="0" dirty="0">
                <a:solidFill>
                  <a:schemeClr val="bg1"/>
                </a:solidFill>
              </a:rPr>
              <a:t>Accenture Innovation 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43FA1DE-F1CC-4DB4-B91B-563DBDACD55C}"/>
              </a:ext>
            </a:extLst>
          </p:cNvPr>
          <p:cNvSpPr txBox="1"/>
          <p:nvPr/>
        </p:nvSpPr>
        <p:spPr>
          <a:xfrm>
            <a:off x="848411" y="2377122"/>
            <a:ext cx="5335573" cy="254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4400" b="1" noProof="0" dirty="0">
                <a:solidFill>
                  <a:schemeClr val="bg1"/>
                </a:solidFill>
              </a:rPr>
              <a:t>Blaze the path to new realities</a:t>
            </a:r>
          </a:p>
        </p:txBody>
      </p:sp>
    </p:spTree>
    <p:extLst>
      <p:ext uri="{BB962C8B-B14F-4D97-AF65-F5344CB8AC3E}">
        <p14:creationId xmlns:p14="http://schemas.microsoft.com/office/powerpoint/2010/main" val="261176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0961" y="342685"/>
            <a:ext cx="11282796" cy="590550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Testimony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48CB3F8-C6DF-4268-8ED3-5738EEA8A07B}"/>
              </a:ext>
            </a:extLst>
          </p:cNvPr>
          <p:cNvSpPr txBox="1"/>
          <p:nvPr/>
        </p:nvSpPr>
        <p:spPr>
          <a:xfrm>
            <a:off x="172038" y="6299871"/>
            <a:ext cx="6652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1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1" dirty="0">
                <a:solidFill>
                  <a:srgbClr val="000000"/>
                </a:solidFill>
                <a:latin typeface="Graphik" panose="020B0503030202060203" pitchFamily="34" charset="0"/>
              </a:rPr>
              <a:t>IS THE IDEA/INNOVATION PUBLISHED EXTERNALLY AND REFERENCEABLE ? </a:t>
            </a:r>
            <a:r>
              <a:rPr lang="en-GB" sz="1100" b="0" kern="1200" dirty="0">
                <a:solidFill>
                  <a:srgbClr val="000000"/>
                </a:solidFill>
                <a:latin typeface="Graphik" panose="020B0503030202060203" pitchFamily="34" charset="0"/>
                <a:ea typeface="+mn-ea"/>
                <a:cs typeface="+mn-cs"/>
              </a:rPr>
              <a:t>Yes/No</a:t>
            </a:r>
          </a:p>
          <a:p>
            <a:pPr marL="171450" lvl="1" indent="-171450" eaLnBrk="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100" b="0" dirty="0">
                <a:solidFill>
                  <a:srgbClr val="000000"/>
                </a:solidFill>
                <a:latin typeface="Graphik" panose="020B0503030202060203" pitchFamily="34" charset="0"/>
              </a:rPr>
              <a:t>Video Testimony Link  OR External publication Links if any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0961" y="1319842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2996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0961" y="342685"/>
            <a:ext cx="11282796" cy="590550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Elevator pitch </a:t>
            </a:r>
            <a:r>
              <a:rPr lang="en-I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(1-2 </a:t>
            </a:r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min)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BFC3305-F853-4A45-A1C8-7F401987DB92}"/>
              </a:ext>
            </a:extLst>
          </p:cNvPr>
          <p:cNvSpPr txBox="1"/>
          <p:nvPr/>
        </p:nvSpPr>
        <p:spPr>
          <a:xfrm>
            <a:off x="172038" y="6299871"/>
            <a:ext cx="66529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1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1" dirty="0">
                <a:solidFill>
                  <a:srgbClr val="000000"/>
                </a:solidFill>
                <a:latin typeface="Graphik" panose="020B0503030202060203" pitchFamily="34" charset="0"/>
              </a:rPr>
              <a:t>Insert the video on this slide or send it separately</a:t>
            </a:r>
            <a:endParaRPr lang="en-IN" sz="1100" b="0" dirty="0">
              <a:solidFill>
                <a:srgbClr val="000000"/>
              </a:solidFill>
              <a:latin typeface="Graphik" panose="020B0503030202060203" pitchFamily="34" charset="0"/>
            </a:endParaRPr>
          </a:p>
        </p:txBody>
      </p:sp>
      <p:pic>
        <p:nvPicPr>
          <p:cNvPr id="2" name="2021-08-14-21-30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961" y="1035170"/>
            <a:ext cx="11282796" cy="526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6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43E007-D398-4637-8C5B-A1E6C613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2042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Content Placeholder 20">
            <a:extLst>
              <a:ext uri="{FF2B5EF4-FFF2-40B4-BE49-F238E27FC236}">
                <a16:creationId xmlns="" xmlns:a16="http://schemas.microsoft.com/office/drawing/2014/main" id="{C48B5C5C-37A9-4300-B3C0-F9BE781F2D5E}"/>
              </a:ext>
            </a:extLst>
          </p:cNvPr>
          <p:cNvGraphicFramePr>
            <a:graphicFrameLocks noGrp="1"/>
          </p:cNvGraphicFramePr>
          <p:nvPr>
            <p:ph type="pic" sz="quarter" idx="16"/>
            <p:extLst>
              <p:ext uri="{D42A27DB-BD31-4B8C-83A1-F6EECF244321}">
                <p14:modId xmlns:p14="http://schemas.microsoft.com/office/powerpoint/2010/main" val="4196569906"/>
              </p:ext>
            </p:extLst>
          </p:nvPr>
        </p:nvGraphicFramePr>
        <p:xfrm>
          <a:off x="340961" y="1341799"/>
          <a:ext cx="11057063" cy="2785602"/>
        </p:xfrm>
        <a:graphic>
          <a:graphicData uri="http://schemas.openxmlformats.org/drawingml/2006/table">
            <a:tbl>
              <a:tblPr firstRow="1" bandRow="1"/>
              <a:tblGrid>
                <a:gridCol w="1771698">
                  <a:extLst>
                    <a:ext uri="{9D8B030D-6E8A-4147-A177-3AD203B41FA5}">
                      <a16:colId xmlns="" xmlns:a16="http://schemas.microsoft.com/office/drawing/2014/main" val="3985016129"/>
                    </a:ext>
                  </a:extLst>
                </a:gridCol>
                <a:gridCol w="353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52365">
                  <a:extLst>
                    <a:ext uri="{9D8B030D-6E8A-4147-A177-3AD203B41FA5}">
                      <a16:colId xmlns="" xmlns:a16="http://schemas.microsoft.com/office/drawing/2014/main" val="266952976"/>
                    </a:ext>
                  </a:extLst>
                </a:gridCol>
              </a:tblGrid>
              <a:tr h="67391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 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 names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Education institute 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78363536"/>
                  </a:ext>
                </a:extLst>
              </a:tr>
              <a:tr h="524273">
                <a:tc rowSpan="4">
                  <a:txBody>
                    <a:bodyPr/>
                    <a:lstStyle/>
                    <a:p>
                      <a:pPr algn="l"/>
                      <a:r>
                        <a:rPr lang="en-GB" sz="16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KBPBOYS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/>
                      <a:r>
                        <a:rPr lang="en-GB" sz="16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Vishwajeet</a:t>
                      </a:r>
                      <a:r>
                        <a:rPr lang="en-GB" sz="16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Sanjay Kadam (Team 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Leader)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Karmveer</a:t>
                      </a:r>
                      <a:r>
                        <a:rPr lang="en-GB" sz="16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Bhaurao</a:t>
                      </a:r>
                      <a:r>
                        <a:rPr lang="en-GB" sz="16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Patil</a:t>
                      </a:r>
                      <a:r>
                        <a:rPr lang="en-GB" sz="16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College of Engineering </a:t>
                      </a:r>
                      <a:r>
                        <a:rPr lang="en-GB" sz="16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Satara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4273">
                <a:tc vMerge="1">
                  <a:txBody>
                    <a:bodyPr/>
                    <a:lstStyle/>
                    <a:p>
                      <a:pPr algn="l"/>
                      <a:endParaRPr lang="en-GB" sz="1600" b="0" dirty="0">
                        <a:solidFill>
                          <a:schemeClr val="tx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4273">
                <a:tc vMerge="1">
                  <a:txBody>
                    <a:bodyPr/>
                    <a:lstStyle/>
                    <a:p>
                      <a:pPr algn="l"/>
                      <a:endParaRPr lang="en-GB" sz="1600" b="0" dirty="0">
                        <a:solidFill>
                          <a:schemeClr val="tx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8864">
                <a:tc vMerge="1">
                  <a:txBody>
                    <a:bodyPr/>
                    <a:lstStyle/>
                    <a:p>
                      <a:pPr algn="l"/>
                      <a:endParaRPr lang="en-GB" sz="1600" b="0" dirty="0">
                        <a:solidFill>
                          <a:schemeClr val="tx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 4</a:t>
                      </a:r>
                    </a:p>
                    <a:p>
                      <a:pPr algn="ctr"/>
                      <a:endParaRPr lang="en-GB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23122574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0961" y="342685"/>
            <a:ext cx="11282796" cy="590550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name and member details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6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0961" y="342685"/>
            <a:ext cx="11282796" cy="590550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67740" y="1406106"/>
            <a:ext cx="10515600" cy="18029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60007" dir="5400000" sy="-100000" algn="bl" rotWithShape="0"/>
                </a:effectLst>
              </a:rPr>
              <a:t>Innovate for </a:t>
            </a:r>
            <a:r>
              <a:rPr lang="en-IN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60007" dir="5400000" sy="-100000" algn="bl" rotWithShape="0"/>
                </a:effectLst>
              </a:rPr>
              <a:t>Society -</a:t>
            </a:r>
            <a:endParaRPr lang="en-US" b="1" i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reflection blurRad="6350" stA="50000" endA="300" endPos="50000" dist="60007" dir="5400000" sy="-100000" algn="bl" rotWithShape="0"/>
              </a:effectLst>
            </a:endParaRPr>
          </a:p>
          <a:p>
            <a:pPr algn="ctr"/>
            <a:r>
              <a:rPr lang="en-US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60007" dir="5400000" sy="-100000" algn="bl" rotWithShape="0"/>
                </a:effectLst>
              </a:rPr>
              <a:t>Post </a:t>
            </a:r>
            <a:r>
              <a:rPr lang="en-US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60007" dir="5400000" sy="-100000" algn="bl" rotWithShape="0"/>
                </a:effectLst>
              </a:rPr>
              <a:t>Harvest </a:t>
            </a:r>
            <a:r>
              <a:rPr lang="en-US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60007" dir="5400000" sy="-100000" algn="bl" rotWithShape="0"/>
                </a:effectLst>
              </a:rPr>
              <a:t>Management  </a:t>
            </a:r>
            <a:endParaRPr lang="en-IN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1416" y="3465058"/>
            <a:ext cx="11530584" cy="4059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Create a </a:t>
            </a:r>
            <a:r>
              <a:rPr lang="en-US" dirty="0" err="1" smtClean="0"/>
              <a:t>WebAPP</a:t>
            </a:r>
            <a:r>
              <a:rPr lang="en-US" dirty="0" smtClean="0"/>
              <a:t> that contains information/Stages about </a:t>
            </a:r>
            <a:r>
              <a:rPr lang="en-IN" b="1" dirty="0" smtClean="0"/>
              <a:t>Innovate </a:t>
            </a:r>
            <a:r>
              <a:rPr lang="en-IN" b="1" dirty="0"/>
              <a:t>for Society </a:t>
            </a:r>
            <a:r>
              <a:rPr lang="en-IN" b="1" dirty="0" smtClean="0"/>
              <a:t> - </a:t>
            </a:r>
            <a:r>
              <a:rPr lang="en-US" b="1" dirty="0" smtClean="0"/>
              <a:t>Post Harvest Management</a:t>
            </a:r>
            <a:r>
              <a:rPr lang="en-US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Deploy </a:t>
            </a:r>
            <a:r>
              <a:rPr lang="en-US" dirty="0" err="1" smtClean="0"/>
              <a:t>WebAPP</a:t>
            </a:r>
            <a:r>
              <a:rPr lang="en-US" dirty="0" smtClean="0"/>
              <a:t> on AWS Cloud with AWS Security and high availability.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538540" y="5970515"/>
            <a:ext cx="35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Name- Vishwajeet Sanjay Kadam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0961" y="342685"/>
            <a:ext cx="11282796" cy="590550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/ your big Idea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80E295D-16EC-4947-ACD5-1C46C901D41C}"/>
              </a:ext>
            </a:extLst>
          </p:cNvPr>
          <p:cNvSpPr/>
          <p:nvPr/>
        </p:nvSpPr>
        <p:spPr>
          <a:xfrm>
            <a:off x="247821" y="6508215"/>
            <a:ext cx="6703974" cy="261610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117475" lvl="1" indent="-117475">
              <a:buFont typeface="Arial" panose="020B0604020202020204" pitchFamily="34" charset="0"/>
              <a:buChar char="•"/>
            </a:pPr>
            <a:r>
              <a:rPr lang="en-GB" sz="1050" b="1" dirty="0">
                <a:solidFill>
                  <a:srgbClr val="000000"/>
                </a:solidFill>
                <a:latin typeface="Graphik" panose="020B0503030202060203" pitchFamily="34" charset="0"/>
              </a:rPr>
              <a:t>TECHNOLOGY USED :</a:t>
            </a:r>
            <a:r>
              <a:rPr lang="en-GB" sz="1050" dirty="0">
                <a:solidFill>
                  <a:srgbClr val="000000"/>
                </a:solidFill>
                <a:latin typeface="Graphik" panose="020B0503030202060203" pitchFamily="34" charset="0"/>
              </a:rPr>
              <a:t>  </a:t>
            </a:r>
            <a:r>
              <a:rPr lang="en-US" sz="1100" dirty="0">
                <a:solidFill>
                  <a:srgbClr val="000000"/>
                </a:solidFill>
                <a:latin typeface="Graphik" panose="020B0503030202060203" pitchFamily="34" charset="0"/>
              </a:rPr>
              <a:t>Example - Natural Language Processing, Machine Learning, any other…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0961" y="1254058"/>
            <a:ext cx="11512296" cy="530742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APP Stage 1 </a:t>
            </a:r>
            <a:r>
              <a:rPr lang="en-US" dirty="0" smtClean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Stage Description 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Check Quality : </a:t>
            </a:r>
            <a:r>
              <a:rPr lang="en-US" dirty="0" smtClean="0"/>
              <a:t>User can check their Product Quality in their nearest Quality Checking Services/Centers.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Quantity : </a:t>
            </a:r>
            <a:r>
              <a:rPr lang="en-US" dirty="0" smtClean="0"/>
              <a:t>Check and analysis the total product availability.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Durability : </a:t>
            </a:r>
            <a:r>
              <a:rPr lang="en-US" dirty="0" smtClean="0"/>
              <a:t>Check Product and suggest the time durability of product.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Store : </a:t>
            </a:r>
            <a:r>
              <a:rPr lang="en-US" dirty="0" smtClean="0"/>
              <a:t>Suggest the best storage options for mass product.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Prevent : </a:t>
            </a:r>
            <a:r>
              <a:rPr lang="en-US" dirty="0" smtClean="0"/>
              <a:t>Analyze for preventing product according to its Geographic location.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Processing : </a:t>
            </a:r>
            <a:r>
              <a:rPr lang="en-US" dirty="0" smtClean="0"/>
              <a:t>Processing for making Raw-Product to Final Product.</a:t>
            </a:r>
            <a:endParaRPr lang="en-US" b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Preservation : </a:t>
            </a:r>
            <a:r>
              <a:rPr lang="en-US" dirty="0" smtClean="0"/>
              <a:t>Product is preserved for long duration. </a:t>
            </a:r>
            <a:endParaRPr lang="en-US" b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Ready Product : </a:t>
            </a:r>
            <a:r>
              <a:rPr lang="en-US" dirty="0" smtClean="0"/>
              <a:t>Product is prepared for selling and packaging for market.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Market Place : </a:t>
            </a:r>
            <a:r>
              <a:rPr lang="en-US" dirty="0" smtClean="0"/>
              <a:t>Search the best nearest place for marketing and selling product.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Transportation : </a:t>
            </a:r>
            <a:r>
              <a:rPr lang="en-US" dirty="0" smtClean="0"/>
              <a:t>Suggest the best transporting option for transport product.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Final Selling : </a:t>
            </a:r>
            <a:r>
              <a:rPr lang="en-US" dirty="0" smtClean="0"/>
              <a:t>Suggest best seller on Amazon.in website.</a:t>
            </a: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96575175"/>
              </p:ext>
            </p:extLst>
          </p:nvPr>
        </p:nvGraphicFramePr>
        <p:xfrm>
          <a:off x="1731040" y="585564"/>
          <a:ext cx="4890008" cy="1869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283356486"/>
              </p:ext>
            </p:extLst>
          </p:nvPr>
        </p:nvGraphicFramePr>
        <p:xfrm>
          <a:off x="6455440" y="591660"/>
          <a:ext cx="4890008" cy="1869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500634047"/>
              </p:ext>
            </p:extLst>
          </p:nvPr>
        </p:nvGraphicFramePr>
        <p:xfrm>
          <a:off x="5766401" y="1595477"/>
          <a:ext cx="5172456" cy="2039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229930237"/>
              </p:ext>
            </p:extLst>
          </p:nvPr>
        </p:nvGraphicFramePr>
        <p:xfrm>
          <a:off x="2434937" y="2099179"/>
          <a:ext cx="3520440" cy="1056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6" name="Circular Arrow 15"/>
          <p:cNvSpPr/>
          <p:nvPr/>
        </p:nvSpPr>
        <p:spPr>
          <a:xfrm rot="2548293">
            <a:off x="11003235" y="1509319"/>
            <a:ext cx="1241042" cy="124799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598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338328" y="155448"/>
            <a:ext cx="11503152" cy="63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APP Stage 2 </a:t>
            </a:r>
            <a:r>
              <a:rPr lang="en-US" dirty="0" smtClean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Stage Description 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Mass Production : </a:t>
            </a:r>
            <a:r>
              <a:rPr lang="en-US" dirty="0" smtClean="0"/>
              <a:t>Utilization and suggestion for Mass-Production.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Store </a:t>
            </a:r>
            <a:r>
              <a:rPr lang="en-US" dirty="0" smtClean="0"/>
              <a:t>: How to store mass-product for long time.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Preservation : </a:t>
            </a:r>
            <a:r>
              <a:rPr lang="en-US" dirty="0" smtClean="0"/>
              <a:t>Suggest Preservation option for mass-product.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Byproduct/Alternate : </a:t>
            </a:r>
            <a:r>
              <a:rPr lang="en-US" dirty="0" smtClean="0"/>
              <a:t>Suggest best making alternative products.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Selling : </a:t>
            </a:r>
            <a:r>
              <a:rPr lang="en-US" dirty="0" smtClean="0"/>
              <a:t>Suggestion for good time and best market </a:t>
            </a:r>
            <a:r>
              <a:rPr lang="en-US" dirty="0" smtClean="0"/>
              <a:t>place.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53591885"/>
              </p:ext>
            </p:extLst>
          </p:nvPr>
        </p:nvGraphicFramePr>
        <p:xfrm>
          <a:off x="1356360" y="0"/>
          <a:ext cx="4890008" cy="2624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51119738"/>
              </p:ext>
            </p:extLst>
          </p:nvPr>
        </p:nvGraphicFramePr>
        <p:xfrm>
          <a:off x="6074664" y="310896"/>
          <a:ext cx="3224784" cy="1990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995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78580195"/>
              </p:ext>
            </p:extLst>
          </p:nvPr>
        </p:nvGraphicFramePr>
        <p:xfrm>
          <a:off x="1225296" y="-137160"/>
          <a:ext cx="4890008" cy="2624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62381265"/>
              </p:ext>
            </p:extLst>
          </p:nvPr>
        </p:nvGraphicFramePr>
        <p:xfrm>
          <a:off x="1237488" y="4306824"/>
          <a:ext cx="1725168" cy="713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Content Placeholder 8"/>
          <p:cNvSpPr txBox="1">
            <a:spLocks/>
          </p:cNvSpPr>
          <p:nvPr/>
        </p:nvSpPr>
        <p:spPr>
          <a:xfrm>
            <a:off x="292608" y="109728"/>
            <a:ext cx="11704320" cy="667512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smtClean="0"/>
              <a:t>APP Stage 3 </a:t>
            </a:r>
            <a:r>
              <a:rPr lang="en-US" smtClean="0"/>
              <a:t>:</a:t>
            </a:r>
            <a:endParaRPr lang="en-IN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smtClean="0"/>
              <a:t>Stage Description </a:t>
            </a:r>
            <a:r>
              <a:rPr lang="en-US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smtClean="0"/>
              <a:t>Waste Product : </a:t>
            </a:r>
            <a:r>
              <a:rPr lang="en-US" smtClean="0"/>
              <a:t>Suggest waste product market and for making alternative product.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smtClean="0"/>
              <a:t>Recycling : </a:t>
            </a:r>
            <a:r>
              <a:rPr lang="en-US" smtClean="0"/>
              <a:t>Suggestion for making waste product to useful product.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smtClean="0"/>
              <a:t>Selling : </a:t>
            </a:r>
            <a:r>
              <a:rPr lang="en-US" smtClean="0"/>
              <a:t>Suggest best recycling companies and market places.</a:t>
            </a:r>
          </a:p>
          <a:p>
            <a:pPr marL="971550" lvl="1" indent="-514350">
              <a:buFont typeface="+mj-lt"/>
              <a:buAutoNum type="arabicPeriod"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smtClean="0"/>
              <a:t>APP Stage 4 </a:t>
            </a:r>
            <a:r>
              <a:rPr lang="en-US" smtClean="0"/>
              <a:t>:</a:t>
            </a:r>
            <a:endParaRPr lang="en-IN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smtClean="0"/>
              <a:t>Stage Description </a:t>
            </a:r>
            <a:r>
              <a:rPr lang="en-US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smtClean="0"/>
              <a:t>Total Wastage Product : </a:t>
            </a:r>
            <a:r>
              <a:rPr lang="en-US" smtClean="0"/>
              <a:t>Suggestion for Product Insurance, Government Policies, New Product Production idea 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44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73736" y="210312"/>
            <a:ext cx="9272016" cy="63550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 smtClean="0"/>
              <a:t>APP Stage 5 </a:t>
            </a:r>
            <a:r>
              <a:rPr lang="en-US" sz="3200" dirty="0" smtClean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 smtClean="0"/>
              <a:t>Stage Description </a:t>
            </a:r>
            <a:r>
              <a:rPr lang="en-US" sz="1800" dirty="0" smtClean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	- This stage is useful for those farmer which is poor and those have small quantity of farm.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	- They come together and form a Group which can get help to Post-Harvest Management and get more Profit.</a:t>
            </a:r>
            <a:endParaRPr lang="en-IN" sz="18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32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31093084"/>
              </p:ext>
            </p:extLst>
          </p:nvPr>
        </p:nvGraphicFramePr>
        <p:xfrm>
          <a:off x="1033272" y="414845"/>
          <a:ext cx="3520440" cy="1359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60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0961" y="342685"/>
            <a:ext cx="11282796" cy="590550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C3D544-7B29-4D1E-BD52-2B48B67BDA3F}"/>
              </a:ext>
            </a:extLst>
          </p:cNvPr>
          <p:cNvSpPr txBox="1"/>
          <p:nvPr/>
        </p:nvSpPr>
        <p:spPr>
          <a:xfrm>
            <a:off x="340960" y="1100281"/>
            <a:ext cx="8331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1800" b="1" dirty="0">
                <a:solidFill>
                  <a:srgbClr val="000000"/>
                </a:solidFill>
                <a:latin typeface="Graphik" panose="020B0503030202060203" pitchFamily="34" charset="0"/>
              </a:rPr>
              <a:t>BENEFIT TO BUSINESS &amp; SOCIETY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6312" y="1636659"/>
            <a:ext cx="8596668" cy="3880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Its good opportunity for Farmer to increase Crop and Profit.</a:t>
            </a:r>
          </a:p>
          <a:p>
            <a:r>
              <a:rPr lang="en-US" dirty="0" smtClean="0"/>
              <a:t>Stop food wastage and wastage will be reused.</a:t>
            </a:r>
          </a:p>
          <a:p>
            <a:r>
              <a:rPr lang="en-US" dirty="0" smtClean="0"/>
              <a:t>New technique and idea implemented for Crop development and Farmer’s Income.</a:t>
            </a:r>
          </a:p>
          <a:p>
            <a:r>
              <a:rPr lang="en-US" dirty="0" smtClean="0"/>
              <a:t>Farmer got the biggest and </a:t>
            </a:r>
            <a:r>
              <a:rPr lang="en-US" dirty="0" smtClean="0"/>
              <a:t>trusted platform </a:t>
            </a:r>
            <a:r>
              <a:rPr lang="en-US" dirty="0" smtClean="0"/>
              <a:t>for getting more income.</a:t>
            </a:r>
          </a:p>
          <a:p>
            <a:r>
              <a:rPr lang="en-US" dirty="0" smtClean="0"/>
              <a:t>Its best and easy platform for Post-Harvest Management.</a:t>
            </a:r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56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0961" y="342685"/>
            <a:ext cx="11282796" cy="590550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the solution innovative?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41E1AAE-BFE3-4640-943C-48E4DF598CC7}"/>
              </a:ext>
            </a:extLst>
          </p:cNvPr>
          <p:cNvSpPr txBox="1"/>
          <p:nvPr/>
        </p:nvSpPr>
        <p:spPr>
          <a:xfrm>
            <a:off x="340961" y="6299871"/>
            <a:ext cx="60944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Graphik" panose="020B0503030202060203" pitchFamily="34" charset="0"/>
              </a:rPr>
              <a:t>How its unique from other solutions in market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1" dirty="0">
                <a:solidFill>
                  <a:srgbClr val="000000"/>
                </a:solidFill>
                <a:latin typeface="Graphik" panose="020B0503030202060203" pitchFamily="34" charset="0"/>
              </a:rPr>
              <a:t>PATENT  FILED</a:t>
            </a:r>
            <a:r>
              <a:rPr lang="en-GB" sz="1100" b="0" dirty="0">
                <a:solidFill>
                  <a:srgbClr val="000000"/>
                </a:solidFill>
                <a:latin typeface="Graphik" panose="020B0503030202060203" pitchFamily="34" charset="0"/>
              </a:rPr>
              <a:t>: Yes/No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79217" y="1550989"/>
            <a:ext cx="8596668" cy="3880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Farmer gets fair value for their </a:t>
            </a:r>
            <a:r>
              <a:rPr lang="en-US" dirty="0" smtClean="0"/>
              <a:t>product.</a:t>
            </a:r>
            <a:endParaRPr lang="en-US" dirty="0" smtClean="0"/>
          </a:p>
          <a:p>
            <a:r>
              <a:rPr lang="en-US" dirty="0" smtClean="0"/>
              <a:t>Reduce the post-harvest losses to raise farmer income and improve food security and livelihoods for vulnerable </a:t>
            </a:r>
            <a:r>
              <a:rPr lang="en-US" dirty="0" smtClean="0"/>
              <a:t>people.</a:t>
            </a:r>
            <a:endParaRPr lang="en-US" dirty="0" smtClean="0"/>
          </a:p>
          <a:p>
            <a:r>
              <a:rPr lang="en-US" dirty="0" smtClean="0"/>
              <a:t>Improve the quality of farm </a:t>
            </a:r>
            <a:r>
              <a:rPr lang="en-US" dirty="0" smtClean="0"/>
              <a:t>produce.</a:t>
            </a:r>
            <a:endParaRPr lang="en-US" dirty="0" smtClean="0"/>
          </a:p>
          <a:p>
            <a:r>
              <a:rPr lang="en-US" dirty="0" smtClean="0"/>
              <a:t>Proper Guidance from </a:t>
            </a:r>
            <a:r>
              <a:rPr lang="en-US" dirty="0" smtClean="0"/>
              <a:t>beginning.</a:t>
            </a:r>
            <a:endParaRPr lang="en-US" dirty="0" smtClean="0"/>
          </a:p>
          <a:p>
            <a:r>
              <a:rPr lang="en-US" dirty="0" smtClean="0"/>
              <a:t>Enable farmers to make better decisions about crop quality and the appropriate </a:t>
            </a:r>
            <a:r>
              <a:rPr lang="en-US" dirty="0" smtClean="0"/>
              <a:t>buyer.</a:t>
            </a:r>
            <a:endParaRPr lang="en-US" dirty="0" smtClean="0"/>
          </a:p>
          <a:p>
            <a:r>
              <a:rPr lang="en-US" dirty="0" smtClean="0"/>
              <a:t>Suggest Fertilizers and </a:t>
            </a:r>
            <a:r>
              <a:rPr lang="en-US" dirty="0" smtClean="0"/>
              <a:t>Pesticides.</a:t>
            </a:r>
            <a:endParaRPr lang="en-US" dirty="0" smtClean="0"/>
          </a:p>
          <a:p>
            <a:r>
              <a:rPr lang="en-US" dirty="0" smtClean="0"/>
              <a:t>High secure </a:t>
            </a:r>
            <a:r>
              <a:rPr lang="en-US" dirty="0" err="1" smtClean="0"/>
              <a:t>WebAPP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25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68F88AD5035B41823DBAC77DB5C8F3" ma:contentTypeVersion="13" ma:contentTypeDescription="Create a new document." ma:contentTypeScope="" ma:versionID="3bd480efa581ec32019da36687964953">
  <xsd:schema xmlns:xsd="http://www.w3.org/2001/XMLSchema" xmlns:xs="http://www.w3.org/2001/XMLSchema" xmlns:p="http://schemas.microsoft.com/office/2006/metadata/properties" xmlns:ns3="f09dec34-126f-4759-b06d-a920de720ce4" xmlns:ns4="17c09f85-56e7-4417-b5d2-7fa4154de313" targetNamespace="http://schemas.microsoft.com/office/2006/metadata/properties" ma:root="true" ma:fieldsID="61487543e129026131e44145181c9b8f" ns3:_="" ns4:_="">
    <xsd:import namespace="f09dec34-126f-4759-b06d-a920de720ce4"/>
    <xsd:import namespace="17c09f85-56e7-4417-b5d2-7fa4154de3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dec34-126f-4759-b06d-a920de720c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c09f85-56e7-4417-b5d2-7fa4154de313" elementFormDefault="qualified">
    <xsd:import namespace="http://schemas.microsoft.com/office/2006/documentManagement/types"/>
    <xsd:import namespace="http://schemas.microsoft.com/office/infopath/2007/PartnerControls"/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63A2E8-A24E-4685-8984-397568C8D077}">
  <ds:schemaRefs>
    <ds:schemaRef ds:uri="17c09f85-56e7-4417-b5d2-7fa4154de313"/>
    <ds:schemaRef ds:uri="f09dec34-126f-4759-b06d-a920de720c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17c09f85-56e7-4417-b5d2-7fa4154de313"/>
    <ds:schemaRef ds:uri="f09dec34-126f-4759-b06d-a920de720ce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559</Words>
  <Application>Microsoft Office PowerPoint</Application>
  <PresentationFormat>Widescreen</PresentationFormat>
  <Paragraphs>126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Graphik</vt:lpstr>
      <vt:lpstr>Graphik Regular</vt:lpstr>
      <vt:lpstr>GT Sectra Fine</vt:lpstr>
      <vt:lpstr>System Font</vt:lpstr>
      <vt:lpstr>Wingdings</vt:lpstr>
      <vt:lpstr>Office Theme</vt:lpstr>
      <vt:lpstr>1_Office Theme</vt:lpstr>
      <vt:lpstr>PowerPoint Presentation</vt:lpstr>
      <vt:lpstr>Team name and member details</vt:lpstr>
      <vt:lpstr>Problem statement</vt:lpstr>
      <vt:lpstr>Solution / your big Idea</vt:lpstr>
      <vt:lpstr>PowerPoint Presentation</vt:lpstr>
      <vt:lpstr>PowerPoint Presentation</vt:lpstr>
      <vt:lpstr>PowerPoint Presentation</vt:lpstr>
      <vt:lpstr>Impact</vt:lpstr>
      <vt:lpstr>How is the solution innovative?</vt:lpstr>
      <vt:lpstr>Testimony</vt:lpstr>
      <vt:lpstr>Elevator pitch video (1-2 min)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Keisha Ridwan</dc:creator>
  <cp:lastModifiedBy>hp</cp:lastModifiedBy>
  <cp:revision>264</cp:revision>
  <dcterms:created xsi:type="dcterms:W3CDTF">2020-08-05T08:43:32Z</dcterms:created>
  <dcterms:modified xsi:type="dcterms:W3CDTF">2021-08-14T16:11:02Z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0x010100A368F88AD5035B41823DBAC77DB5C8F3</vt:lpwstr>
  </property>
</Properties>
</file>